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Playfair Display"/>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layfairDisplay-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PlayfairDisplay-italic.fntdata"/><Relationship Id="rId12" Type="http://schemas.openxmlformats.org/officeDocument/2006/relationships/slide" Target="slides/slide7.xml"/><Relationship Id="rId34" Type="http://schemas.openxmlformats.org/officeDocument/2006/relationships/font" Target="fonts/PlayfairDisplay-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layfairDispl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f5b32c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ff5b32c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Maximiliano Bernal Temores</a:t>
            </a:r>
            <a:endParaRPr/>
          </a:p>
          <a:p>
            <a:pPr indent="0" lvl="0" marL="0" rtl="0" algn="l">
              <a:spcBef>
                <a:spcPts val="0"/>
              </a:spcBef>
              <a:spcAft>
                <a:spcPts val="0"/>
              </a:spcAft>
              <a:buNone/>
            </a:pPr>
            <a:r>
              <a:rPr lang="es"/>
              <a:t>Daniel Hernandez Mota </a:t>
            </a:r>
            <a:endParaRPr/>
          </a:p>
          <a:p>
            <a:pPr indent="0" lvl="0" marL="0" rtl="0" algn="l">
              <a:spcBef>
                <a:spcPts val="0"/>
              </a:spcBef>
              <a:spcAft>
                <a:spcPts val="0"/>
              </a:spcAft>
              <a:buNone/>
            </a:pPr>
            <a:r>
              <a:rPr lang="es"/>
              <a:t>Backstage</a:t>
            </a:r>
            <a:endParaRPr/>
          </a:p>
          <a:p>
            <a:pPr indent="0" lvl="0" marL="0" rtl="0" algn="l">
              <a:spcBef>
                <a:spcPts val="0"/>
              </a:spcBef>
              <a:spcAft>
                <a:spcPts val="0"/>
              </a:spcAft>
              <a:buNone/>
            </a:pPr>
            <a:r>
              <a:rPr lang="es"/>
              <a:t>Gracias</a:t>
            </a:r>
            <a:endParaRPr/>
          </a:p>
          <a:p>
            <a:pPr indent="0" lvl="0" marL="0" rtl="0" algn="l">
              <a:spcBef>
                <a:spcPts val="0"/>
              </a:spcBef>
              <a:spcAft>
                <a:spcPts val="0"/>
              </a:spcAft>
              <a:buNone/>
            </a:pPr>
            <a:r>
              <a:rPr lang="es"/>
              <a:t>Malas Noticias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9727da71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9727da71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Precision Recall Curve</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La gráfica representa que el modelo llega al valor deseado, que en este caso es 0.80</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9727da71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9727da71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Precision Recall Curve</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Resultados en Jalisco: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Esta es una agrupación de todos los municipios de Jalisco!</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Azul: El comportamiento de las sequías en Jalisco,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Rojo: predicción del modelo.</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Caso ideal: están juntas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9727da71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9727da71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s"/>
              <a:t>Montar en página web</a:t>
            </a:r>
            <a:endParaRPr/>
          </a:p>
          <a:p>
            <a:pPr indent="0" lvl="0" marL="0" rtl="0" algn="l">
              <a:spcBef>
                <a:spcPts val="0"/>
              </a:spcBef>
              <a:spcAft>
                <a:spcPts val="0"/>
              </a:spcAft>
              <a:buNone/>
            </a:pPr>
            <a:r>
              <a:rPr lang="es"/>
              <a:t>Solución de problemas amigable</a:t>
            </a:r>
            <a:endParaRPr/>
          </a:p>
          <a:p>
            <a:pPr indent="0" lvl="0" marL="0" rtl="0" algn="l">
              <a:spcBef>
                <a:spcPts val="0"/>
              </a:spcBef>
              <a:spcAft>
                <a:spcPts val="0"/>
              </a:spcAft>
              <a:buNone/>
            </a:pPr>
            <a:r>
              <a:rPr lang="es"/>
              <a:t>No pensar en cosas complejas como ML sino una herramienta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9727da71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9727da71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Times New Roman"/>
                <a:ea typeface="Times New Roman"/>
                <a:cs typeface="Times New Roman"/>
                <a:sym typeface="Times New Roman"/>
              </a:rPr>
              <a:t>En la página principal se presenta la "Propuesta de Valor".</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Es decir una descripción breve de la utilidad del sitio.</a:t>
            </a:r>
            <a:endParaRPr sz="1200">
              <a:latin typeface="Times New Roman"/>
              <a:ea typeface="Times New Roman"/>
              <a:cs typeface="Times New Roman"/>
              <a:sym typeface="Times New Roman"/>
            </a:endParaRPr>
          </a:p>
          <a:p>
            <a:pPr indent="0" lvl="0" marL="0" rtl="0" algn="l">
              <a:spcBef>
                <a:spcPts val="0"/>
              </a:spcBef>
              <a:spcAft>
                <a:spcPts val="0"/>
              </a:spcAft>
              <a:buNone/>
            </a:pPr>
            <a:r>
              <a:rPr lang="es" sz="1200">
                <a:latin typeface="Times New Roman"/>
                <a:ea typeface="Times New Roman"/>
                <a:cs typeface="Times New Roman"/>
                <a:sym typeface="Times New Roman"/>
              </a:rPr>
              <a:t> Es lo primero que ven los usuarios cuando ingresan para decirles exactamente lo que podemos hacer por ellos.</a:t>
            </a:r>
            <a:endParaRPr sz="1200">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9727da7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9727da7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Mostrar información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f9727da71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f9727da71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9727da71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9727da71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9727da71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9727da7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9727da71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9727da71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9727da71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9727da71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f5b32c6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ff5b32c6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400">
                <a:solidFill>
                  <a:schemeClr val="dk1"/>
                </a:solidFill>
                <a:highlight>
                  <a:srgbClr val="FFFFFF"/>
                </a:highlight>
                <a:latin typeface="Times New Roman"/>
                <a:ea typeface="Times New Roman"/>
                <a:cs typeface="Times New Roman"/>
                <a:sym typeface="Times New Roman"/>
              </a:rPr>
              <a:t>Descripción del problema</a:t>
            </a:r>
            <a:endParaRPr b="1"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Innovación y Escalabilidad</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México está experimentando su </a:t>
            </a:r>
            <a:r>
              <a:rPr b="1" lang="es" sz="1200">
                <a:solidFill>
                  <a:schemeClr val="dk1"/>
                </a:solidFill>
                <a:highlight>
                  <a:srgbClr val="FFFFFF"/>
                </a:highlight>
                <a:latin typeface="Times New Roman"/>
                <a:ea typeface="Times New Roman"/>
                <a:cs typeface="Times New Roman"/>
                <a:sym typeface="Times New Roman"/>
              </a:rPr>
              <a:t>segunda sequía</a:t>
            </a:r>
            <a:r>
              <a:rPr lang="es" sz="1200">
                <a:solidFill>
                  <a:schemeClr val="dk1"/>
                </a:solidFill>
                <a:highlight>
                  <a:srgbClr val="FFFFFF"/>
                </a:highlight>
                <a:latin typeface="Times New Roman"/>
                <a:ea typeface="Times New Roman"/>
                <a:cs typeface="Times New Roman"/>
                <a:sym typeface="Times New Roman"/>
              </a:rPr>
              <a:t> registrada más fuerte en su historia.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Esta afecta a más del </a:t>
            </a:r>
            <a:r>
              <a:rPr b="1" lang="es" sz="1200">
                <a:solidFill>
                  <a:schemeClr val="dk1"/>
                </a:solidFill>
                <a:highlight>
                  <a:srgbClr val="FFFFFF"/>
                </a:highlight>
                <a:latin typeface="Times New Roman"/>
                <a:ea typeface="Times New Roman"/>
                <a:cs typeface="Times New Roman"/>
                <a:sym typeface="Times New Roman"/>
              </a:rPr>
              <a:t>85%</a:t>
            </a:r>
            <a:r>
              <a:rPr lang="es" sz="1200">
                <a:solidFill>
                  <a:schemeClr val="dk1"/>
                </a:solidFill>
                <a:highlight>
                  <a:srgbClr val="FFFFFF"/>
                </a:highlight>
                <a:latin typeface="Times New Roman"/>
                <a:ea typeface="Times New Roman"/>
                <a:cs typeface="Times New Roman"/>
                <a:sym typeface="Times New Roman"/>
              </a:rPr>
              <a:t> del territorio nacional.</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Las sequías se definen normalmente como una </a:t>
            </a:r>
            <a:r>
              <a:rPr b="1" lang="es" sz="1200">
                <a:solidFill>
                  <a:schemeClr val="dk1"/>
                </a:solidFill>
                <a:highlight>
                  <a:srgbClr val="FFFFFF"/>
                </a:highlight>
                <a:latin typeface="Times New Roman"/>
                <a:ea typeface="Times New Roman"/>
                <a:cs typeface="Times New Roman"/>
                <a:sym typeface="Times New Roman"/>
              </a:rPr>
              <a:t>disminución de precipitación</a:t>
            </a:r>
            <a:r>
              <a:rPr lang="es" sz="1200">
                <a:solidFill>
                  <a:schemeClr val="dk1"/>
                </a:solidFill>
                <a:highlight>
                  <a:srgbClr val="FFFFFF"/>
                </a:highlight>
                <a:latin typeface="Times New Roman"/>
                <a:ea typeface="Times New Roman"/>
                <a:cs typeface="Times New Roman"/>
                <a:sym typeface="Times New Roman"/>
              </a:rPr>
              <a:t> en una región respecto a su </a:t>
            </a:r>
            <a:r>
              <a:rPr b="1" lang="es" sz="1200">
                <a:solidFill>
                  <a:schemeClr val="dk1"/>
                </a:solidFill>
                <a:highlight>
                  <a:srgbClr val="FFFFFF"/>
                </a:highlight>
                <a:latin typeface="Times New Roman"/>
                <a:ea typeface="Times New Roman"/>
                <a:cs typeface="Times New Roman"/>
                <a:sym typeface="Times New Roman"/>
              </a:rPr>
              <a:t>índice anual</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Sin embargo, estas también involucran cambios en humedad del suelo, reservas de agua, respuesta vegetal, y niveles de escorrentía</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Más de la mitad de las </a:t>
            </a:r>
            <a:r>
              <a:rPr b="1" lang="es" sz="1200">
                <a:solidFill>
                  <a:schemeClr val="dk1"/>
                </a:solidFill>
                <a:highlight>
                  <a:srgbClr val="FFFFFF"/>
                </a:highlight>
                <a:latin typeface="Times New Roman"/>
                <a:ea typeface="Times New Roman"/>
                <a:cs typeface="Times New Roman"/>
                <a:sym typeface="Times New Roman"/>
              </a:rPr>
              <a:t>210 presas más grandes</a:t>
            </a:r>
            <a:r>
              <a:rPr lang="es" sz="1200">
                <a:solidFill>
                  <a:schemeClr val="dk1"/>
                </a:solidFill>
                <a:highlight>
                  <a:srgbClr val="FFFFFF"/>
                </a:highlight>
                <a:latin typeface="Times New Roman"/>
                <a:ea typeface="Times New Roman"/>
                <a:cs typeface="Times New Roman"/>
                <a:sym typeface="Times New Roman"/>
              </a:rPr>
              <a:t> en México están a menos del </a:t>
            </a:r>
            <a:r>
              <a:rPr b="1" lang="es" sz="1200">
                <a:solidFill>
                  <a:schemeClr val="dk1"/>
                </a:solidFill>
                <a:highlight>
                  <a:srgbClr val="FFFFFF"/>
                </a:highlight>
                <a:latin typeface="Times New Roman"/>
                <a:ea typeface="Times New Roman"/>
                <a:cs typeface="Times New Roman"/>
                <a:sym typeface="Times New Roman"/>
              </a:rPr>
              <a:t>50% de su capacidad</a:t>
            </a:r>
            <a:r>
              <a:rPr lang="es"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Las sequías afectan mayormente al sector </a:t>
            </a:r>
            <a:r>
              <a:rPr b="1" lang="es" sz="1200">
                <a:solidFill>
                  <a:schemeClr val="dk1"/>
                </a:solidFill>
                <a:highlight>
                  <a:srgbClr val="FFFFFF"/>
                </a:highlight>
                <a:latin typeface="Times New Roman"/>
                <a:ea typeface="Times New Roman"/>
                <a:cs typeface="Times New Roman"/>
                <a:sym typeface="Times New Roman"/>
              </a:rPr>
              <a:t>agrícola</a:t>
            </a:r>
            <a:r>
              <a:rPr lang="es" sz="1200">
                <a:solidFill>
                  <a:schemeClr val="dk1"/>
                </a:solidFill>
                <a:highlight>
                  <a:srgbClr val="FFFFFF"/>
                </a:highlight>
                <a:latin typeface="Times New Roman"/>
                <a:ea typeface="Times New Roman"/>
                <a:cs typeface="Times New Roman"/>
                <a:sym typeface="Times New Roman"/>
              </a:rPr>
              <a:t> ya que este consume el </a:t>
            </a:r>
            <a:r>
              <a:rPr b="1" lang="es" sz="1200">
                <a:solidFill>
                  <a:schemeClr val="dk1"/>
                </a:solidFill>
                <a:highlight>
                  <a:srgbClr val="FFFFFF"/>
                </a:highlight>
                <a:latin typeface="Times New Roman"/>
                <a:ea typeface="Times New Roman"/>
                <a:cs typeface="Times New Roman"/>
                <a:sym typeface="Times New Roman"/>
              </a:rPr>
              <a:t>75%</a:t>
            </a:r>
            <a:r>
              <a:rPr lang="es" sz="1200">
                <a:solidFill>
                  <a:schemeClr val="dk1"/>
                </a:solidFill>
                <a:highlight>
                  <a:srgbClr val="FFFFFF"/>
                </a:highlight>
                <a:latin typeface="Times New Roman"/>
                <a:ea typeface="Times New Roman"/>
                <a:cs typeface="Times New Roman"/>
                <a:sym typeface="Times New Roman"/>
              </a:rPr>
              <a:t> del agua en México.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En la sequía del </a:t>
            </a:r>
            <a:r>
              <a:rPr b="1" lang="es" sz="1200">
                <a:solidFill>
                  <a:schemeClr val="dk1"/>
                </a:solidFill>
                <a:highlight>
                  <a:srgbClr val="FFFFFF"/>
                </a:highlight>
                <a:latin typeface="Times New Roman"/>
                <a:ea typeface="Times New Roman"/>
                <a:cs typeface="Times New Roman"/>
                <a:sym typeface="Times New Roman"/>
              </a:rPr>
              <a:t>2011</a:t>
            </a:r>
            <a:r>
              <a:rPr lang="es" sz="1200">
                <a:solidFill>
                  <a:schemeClr val="dk1"/>
                </a:solidFill>
                <a:highlight>
                  <a:srgbClr val="FFFFFF"/>
                </a:highlight>
                <a:latin typeface="Times New Roman"/>
                <a:ea typeface="Times New Roman"/>
                <a:cs typeface="Times New Roman"/>
                <a:sym typeface="Times New Roman"/>
              </a:rPr>
              <a:t>, hubo más de </a:t>
            </a:r>
            <a:r>
              <a:rPr b="1" lang="es" sz="1200">
                <a:solidFill>
                  <a:schemeClr val="dk1"/>
                </a:solidFill>
                <a:highlight>
                  <a:srgbClr val="FFFFFF"/>
                </a:highlight>
                <a:latin typeface="Times New Roman"/>
                <a:ea typeface="Times New Roman"/>
                <a:cs typeface="Times New Roman"/>
                <a:sym typeface="Times New Roman"/>
              </a:rPr>
              <a:t>8 mil millones de pesos</a:t>
            </a:r>
            <a:r>
              <a:rPr lang="es" sz="1200">
                <a:solidFill>
                  <a:schemeClr val="dk1"/>
                </a:solidFill>
                <a:highlight>
                  <a:srgbClr val="FFFFFF"/>
                </a:highlight>
                <a:latin typeface="Times New Roman"/>
                <a:ea typeface="Times New Roman"/>
                <a:cs typeface="Times New Roman"/>
                <a:sym typeface="Times New Roman"/>
              </a:rPr>
              <a:t> en pérdidas sólo en el sector </a:t>
            </a:r>
            <a:r>
              <a:rPr b="1" lang="es" sz="1200">
                <a:solidFill>
                  <a:schemeClr val="dk1"/>
                </a:solidFill>
                <a:highlight>
                  <a:srgbClr val="FFFFFF"/>
                </a:highlight>
                <a:latin typeface="Times New Roman"/>
                <a:ea typeface="Times New Roman"/>
                <a:cs typeface="Times New Roman"/>
                <a:sym typeface="Times New Roman"/>
              </a:rPr>
              <a:t>agropecuario</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Esta baja producción agrícola termina afectando mayormente la </a:t>
            </a:r>
            <a:r>
              <a:rPr b="1" lang="es" sz="1200">
                <a:solidFill>
                  <a:schemeClr val="dk1"/>
                </a:solidFill>
                <a:highlight>
                  <a:srgbClr val="FFFFFF"/>
                </a:highlight>
                <a:latin typeface="Times New Roman"/>
                <a:ea typeface="Times New Roman"/>
                <a:cs typeface="Times New Roman"/>
                <a:sym typeface="Times New Roman"/>
              </a:rPr>
              <a:t>economía</a:t>
            </a:r>
            <a:r>
              <a:rPr lang="es" sz="1200">
                <a:solidFill>
                  <a:schemeClr val="dk1"/>
                </a:solidFill>
                <a:highlight>
                  <a:srgbClr val="FFFFFF"/>
                </a:highlight>
                <a:latin typeface="Times New Roman"/>
                <a:ea typeface="Times New Roman"/>
                <a:cs typeface="Times New Roman"/>
                <a:sym typeface="Times New Roman"/>
              </a:rPr>
              <a:t>, </a:t>
            </a:r>
            <a:r>
              <a:rPr b="1" lang="es" sz="1200">
                <a:solidFill>
                  <a:schemeClr val="dk1"/>
                </a:solidFill>
                <a:highlight>
                  <a:srgbClr val="FFFFFF"/>
                </a:highlight>
                <a:latin typeface="Times New Roman"/>
                <a:ea typeface="Times New Roman"/>
                <a:cs typeface="Times New Roman"/>
                <a:sym typeface="Times New Roman"/>
              </a:rPr>
              <a:t>nutrición</a:t>
            </a:r>
            <a:r>
              <a:rPr lang="es" sz="1200">
                <a:solidFill>
                  <a:schemeClr val="dk1"/>
                </a:solidFill>
                <a:highlight>
                  <a:srgbClr val="FFFFFF"/>
                </a:highlight>
                <a:latin typeface="Times New Roman"/>
                <a:ea typeface="Times New Roman"/>
                <a:cs typeface="Times New Roman"/>
                <a:sym typeface="Times New Roman"/>
              </a:rPr>
              <a:t>, y </a:t>
            </a:r>
            <a:r>
              <a:rPr b="1" lang="es" sz="1200">
                <a:solidFill>
                  <a:schemeClr val="dk1"/>
                </a:solidFill>
                <a:highlight>
                  <a:srgbClr val="FFFFFF"/>
                </a:highlight>
                <a:latin typeface="Times New Roman"/>
                <a:ea typeface="Times New Roman"/>
                <a:cs typeface="Times New Roman"/>
                <a:sym typeface="Times New Roman"/>
              </a:rPr>
              <a:t>estabilidad social</a:t>
            </a:r>
            <a:r>
              <a:rPr lang="es" sz="1200">
                <a:solidFill>
                  <a:schemeClr val="dk1"/>
                </a:solidFill>
                <a:highlight>
                  <a:srgbClr val="FFFFFF"/>
                </a:highlight>
                <a:latin typeface="Times New Roman"/>
                <a:ea typeface="Times New Roman"/>
                <a:cs typeface="Times New Roman"/>
                <a:sym typeface="Times New Roman"/>
              </a:rPr>
              <a:t> de varias </a:t>
            </a:r>
            <a:r>
              <a:rPr b="1" lang="es" sz="1200">
                <a:solidFill>
                  <a:schemeClr val="dk1"/>
                </a:solidFill>
                <a:highlight>
                  <a:srgbClr val="FFFFFF"/>
                </a:highlight>
                <a:latin typeface="Times New Roman"/>
                <a:ea typeface="Times New Roman"/>
                <a:cs typeface="Times New Roman"/>
                <a:sym typeface="Times New Roman"/>
              </a:rPr>
              <a:t>comunidades marginalizadas</a:t>
            </a:r>
            <a:r>
              <a:rPr lang="es" sz="1200">
                <a:solidFill>
                  <a:schemeClr val="dk1"/>
                </a:solidFill>
                <a:highlight>
                  <a:srgbClr val="FFFFFF"/>
                </a:highlight>
                <a:latin typeface="Times New Roman"/>
                <a:ea typeface="Times New Roman"/>
                <a:cs typeface="Times New Roman"/>
                <a:sym typeface="Times New Roman"/>
              </a:rPr>
              <a:t> en la república. </a:t>
            </a:r>
            <a:endParaRPr>
              <a:solidFill>
                <a:srgbClr val="333333"/>
              </a:solidFill>
              <a:highlight>
                <a:srgbClr val="FCFCFC"/>
              </a:highlight>
              <a:latin typeface="Georgia"/>
              <a:ea typeface="Georgia"/>
              <a:cs typeface="Georgia"/>
              <a:sym typeface="Georgia"/>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9727da71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9727da71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9727da71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9727da71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400">
                <a:solidFill>
                  <a:schemeClr val="dk1"/>
                </a:solidFill>
                <a:highlight>
                  <a:srgbClr val="FFFFFF"/>
                </a:highlight>
                <a:latin typeface="Times New Roman"/>
                <a:ea typeface="Times New Roman"/>
                <a:cs typeface="Times New Roman"/>
                <a:sym typeface="Times New Roman"/>
              </a:rPr>
              <a:t>Siguientes Pasos</a:t>
            </a:r>
            <a:endParaRPr b="1"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El desempeño del modelo es lo mínimo esperado</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 sin embargo se puede observar el potencial predictivo que tiene a través del tiempo.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Para lograr hacer esto, todavía queda trabajo por hacer, tenemos muchas áreas de oportunidad.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Incorporar variables de índole global para ayudar a tener un contexto generalizado. Por ejemplo, se planea incluir variables como el fenómeno de “El niño y La niña”.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Incorporar más fuentes de datos para complementar la información (datos meteorológicos de la NASA).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Reemplazar nuestro consumo de datos meteorológico (DarkSky dejará de operar en el 2022).</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Búsqueda de información más granular: en lugar de tener datos meteorológicos a nivel mensual, tener esta información cada día.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Realizar un análisis más exhaustivo para encontrar la ventana de entrenamiento óptima.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Realizar optimización de hiperparámetros correcta.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Mejorar la creación de variables adicionales.</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Implementar este proyecto con predicciones o entrenamientos en otros países, como Estados Unidos o Canadá.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Predicción certera de cambios repentinos en la presencia/ausencia de sequías y evaluaciones más rigurosas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aab0fc1c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aab0fc1c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Precision Recall Curve</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La gráfica representa que el modelo llega al valor deseado, que en este caso es 0.80</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9ca87c45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9ca87c45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a07d2a4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a07d2a4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400">
                <a:solidFill>
                  <a:schemeClr val="dk1"/>
                </a:solidFill>
                <a:highlight>
                  <a:srgbClr val="FFFFFF"/>
                </a:highlight>
                <a:latin typeface="Times New Roman"/>
                <a:ea typeface="Times New Roman"/>
                <a:cs typeface="Times New Roman"/>
                <a:sym typeface="Times New Roman"/>
              </a:rPr>
              <a:t>Descripción del problema</a:t>
            </a:r>
            <a:endParaRPr b="1"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Otras </a:t>
            </a:r>
            <a:r>
              <a:rPr b="1" lang="es" sz="1200">
                <a:solidFill>
                  <a:schemeClr val="dk1"/>
                </a:solidFill>
                <a:highlight>
                  <a:srgbClr val="FFFFFF"/>
                </a:highlight>
                <a:latin typeface="Times New Roman"/>
                <a:ea typeface="Times New Roman"/>
                <a:cs typeface="Times New Roman"/>
                <a:sym typeface="Times New Roman"/>
              </a:rPr>
              <a:t>consecuencias</a:t>
            </a:r>
            <a:r>
              <a:rPr lang="es" sz="1200">
                <a:solidFill>
                  <a:schemeClr val="dk1"/>
                </a:solidFill>
                <a:highlight>
                  <a:srgbClr val="FFFFFF"/>
                </a:highlight>
                <a:latin typeface="Times New Roman"/>
                <a:ea typeface="Times New Roman"/>
                <a:cs typeface="Times New Roman"/>
                <a:sym typeface="Times New Roman"/>
              </a:rPr>
              <a:t> significativas de las sequías incluyen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incremento de incendios forestales (como los más de 80 incendios forestales activos),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costos en el sector salud,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deterioro de los servicios de ecosistemas,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Reducción de la producción industrial.</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Las áreas </a:t>
            </a:r>
            <a:r>
              <a:rPr b="1" lang="es" sz="1200">
                <a:solidFill>
                  <a:schemeClr val="dk1"/>
                </a:solidFill>
                <a:highlight>
                  <a:srgbClr val="FFFFFF"/>
                </a:highlight>
                <a:latin typeface="Times New Roman"/>
                <a:ea typeface="Times New Roman"/>
                <a:cs typeface="Times New Roman"/>
                <a:sym typeface="Times New Roman"/>
              </a:rPr>
              <a:t>áridas y semiáridas</a:t>
            </a:r>
            <a:r>
              <a:rPr lang="es" sz="1200">
                <a:solidFill>
                  <a:schemeClr val="dk1"/>
                </a:solidFill>
                <a:highlight>
                  <a:srgbClr val="FFFFFF"/>
                </a:highlight>
                <a:latin typeface="Times New Roman"/>
                <a:ea typeface="Times New Roman"/>
                <a:cs typeface="Times New Roman"/>
                <a:sym typeface="Times New Roman"/>
              </a:rPr>
              <a:t> son más propensas a sequías, esto representa la mayor parte del </a:t>
            </a:r>
            <a:r>
              <a:rPr b="1" lang="es" sz="1200">
                <a:solidFill>
                  <a:schemeClr val="dk1"/>
                </a:solidFill>
                <a:highlight>
                  <a:srgbClr val="FFFFFF"/>
                </a:highlight>
                <a:latin typeface="Times New Roman"/>
                <a:ea typeface="Times New Roman"/>
                <a:cs typeface="Times New Roman"/>
                <a:sym typeface="Times New Roman"/>
              </a:rPr>
              <a:t>Norte y Centro de México</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Las sequías son generadas por </a:t>
            </a:r>
            <a:r>
              <a:rPr b="1" lang="es" sz="1200">
                <a:solidFill>
                  <a:schemeClr val="dk1"/>
                </a:solidFill>
                <a:highlight>
                  <a:srgbClr val="FFFFFF"/>
                </a:highlight>
                <a:latin typeface="Times New Roman"/>
                <a:ea typeface="Times New Roman"/>
                <a:cs typeface="Times New Roman"/>
                <a:sym typeface="Times New Roman"/>
              </a:rPr>
              <a:t>patrones oceánicos y atmosféricos</a:t>
            </a:r>
            <a:r>
              <a:rPr lang="es" sz="1200">
                <a:solidFill>
                  <a:schemeClr val="dk1"/>
                </a:solidFill>
                <a:highlight>
                  <a:srgbClr val="FFFFFF"/>
                </a:highlight>
                <a:latin typeface="Times New Roman"/>
                <a:ea typeface="Times New Roman"/>
                <a:cs typeface="Times New Roman"/>
                <a:sym typeface="Times New Roman"/>
              </a:rPr>
              <a:t> fuera de nuestro control</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La </a:t>
            </a:r>
            <a:r>
              <a:rPr b="1" lang="es" sz="1200">
                <a:solidFill>
                  <a:schemeClr val="dk1"/>
                </a:solidFill>
                <a:highlight>
                  <a:srgbClr val="FFFFFF"/>
                </a:highlight>
                <a:latin typeface="Times New Roman"/>
                <a:ea typeface="Times New Roman"/>
                <a:cs typeface="Times New Roman"/>
                <a:sym typeface="Times New Roman"/>
              </a:rPr>
              <a:t>crisis climática</a:t>
            </a:r>
            <a:r>
              <a:rPr lang="es" sz="1200">
                <a:solidFill>
                  <a:schemeClr val="dk1"/>
                </a:solidFill>
                <a:highlight>
                  <a:srgbClr val="FFFFFF"/>
                </a:highlight>
                <a:latin typeface="Times New Roman"/>
                <a:ea typeface="Times New Roman"/>
                <a:cs typeface="Times New Roman"/>
                <a:sym typeface="Times New Roman"/>
              </a:rPr>
              <a:t>, ha incrementado la </a:t>
            </a:r>
            <a:r>
              <a:rPr b="1" lang="es" sz="1200">
                <a:solidFill>
                  <a:schemeClr val="dk1"/>
                </a:solidFill>
                <a:highlight>
                  <a:srgbClr val="FFFFFF"/>
                </a:highlight>
                <a:latin typeface="Times New Roman"/>
                <a:ea typeface="Times New Roman"/>
                <a:cs typeface="Times New Roman"/>
                <a:sym typeface="Times New Roman"/>
              </a:rPr>
              <a:t>sucesión e intensidad</a:t>
            </a:r>
            <a:r>
              <a:rPr lang="es" sz="1200">
                <a:solidFill>
                  <a:schemeClr val="dk1"/>
                </a:solidFill>
                <a:highlight>
                  <a:srgbClr val="FFFFFF"/>
                </a:highlight>
                <a:latin typeface="Times New Roman"/>
                <a:ea typeface="Times New Roman"/>
                <a:cs typeface="Times New Roman"/>
                <a:sym typeface="Times New Roman"/>
              </a:rPr>
              <a:t> de las sequías alrededor de todo mundo.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No se es posible detener una sequía, pero sí es muy posible estar mejor prevenidos para enfrentarlas.</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40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62500"/>
              </a:lnSpc>
              <a:spcBef>
                <a:spcPts val="1400"/>
              </a:spcBef>
              <a:spcAft>
                <a:spcPts val="0"/>
              </a:spcAft>
              <a:buClr>
                <a:schemeClr val="dk1"/>
              </a:buClr>
              <a:buSzPts val="1100"/>
              <a:buFont typeface="Arial"/>
              <a:buNone/>
            </a:pPr>
            <a:r>
              <a:t/>
            </a:r>
            <a:endParaRPr>
              <a:solidFill>
                <a:srgbClr val="333333"/>
              </a:solidFill>
              <a:highlight>
                <a:srgbClr val="FCFCFC"/>
              </a:highlight>
              <a:latin typeface="Georgia"/>
              <a:ea typeface="Georgia"/>
              <a:cs typeface="Georgia"/>
              <a:sym typeface="Georgia"/>
            </a:endParaRPr>
          </a:p>
          <a:p>
            <a:pPr indent="0" lvl="0" marL="0" rtl="0" algn="l">
              <a:lnSpc>
                <a:spcPct val="162500"/>
              </a:lnSpc>
              <a:spcBef>
                <a:spcPts val="1400"/>
              </a:spcBef>
              <a:spcAft>
                <a:spcPts val="0"/>
              </a:spcAft>
              <a:buClr>
                <a:schemeClr val="dk1"/>
              </a:buClr>
              <a:buSzPts val="1100"/>
              <a:buFont typeface="Arial"/>
              <a:buNone/>
            </a:pPr>
            <a:r>
              <a:t/>
            </a:r>
            <a:endParaRPr>
              <a:solidFill>
                <a:srgbClr val="333333"/>
              </a:solidFill>
              <a:highlight>
                <a:srgbClr val="FCFCFC"/>
              </a:highlight>
              <a:latin typeface="Georgia"/>
              <a:ea typeface="Georgia"/>
              <a:cs typeface="Georgia"/>
              <a:sym typeface="Georgia"/>
            </a:endParaRPr>
          </a:p>
          <a:p>
            <a:pPr indent="0" lvl="0" marL="0" rtl="0" algn="just">
              <a:lnSpc>
                <a:spcPct val="115000"/>
              </a:lnSpc>
              <a:spcBef>
                <a:spcPts val="1200"/>
              </a:spcBef>
              <a:spcAft>
                <a:spcPts val="0"/>
              </a:spcAft>
              <a:buClr>
                <a:schemeClr val="dk1"/>
              </a:buClr>
              <a:buSzPts val="1100"/>
              <a:buFont typeface="Arial"/>
              <a:buNone/>
            </a:pPr>
            <a:r>
              <a:t/>
            </a:r>
            <a:endParaRPr sz="12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ff5b32c6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ff5b32c6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s" sz="1400">
                <a:solidFill>
                  <a:schemeClr val="dk1"/>
                </a:solidFill>
                <a:highlight>
                  <a:srgbClr val="FFFFFF"/>
                </a:highlight>
                <a:latin typeface="Times New Roman"/>
                <a:ea typeface="Times New Roman"/>
                <a:cs typeface="Times New Roman"/>
                <a:sym typeface="Times New Roman"/>
              </a:rPr>
              <a:t>Soluciones Actuales</a:t>
            </a:r>
            <a:endParaRPr b="1"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b="1" sz="14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Históricamente, el </a:t>
            </a:r>
            <a:r>
              <a:rPr b="1" lang="es" sz="1200">
                <a:solidFill>
                  <a:schemeClr val="dk1"/>
                </a:solidFill>
                <a:highlight>
                  <a:srgbClr val="FFFFFF"/>
                </a:highlight>
                <a:latin typeface="Times New Roman"/>
                <a:ea typeface="Times New Roman"/>
                <a:cs typeface="Times New Roman"/>
                <a:sym typeface="Times New Roman"/>
              </a:rPr>
              <a:t>gobierno</a:t>
            </a:r>
            <a:r>
              <a:rPr lang="es" sz="1200">
                <a:solidFill>
                  <a:schemeClr val="dk1"/>
                </a:solidFill>
                <a:highlight>
                  <a:srgbClr val="FFFFFF"/>
                </a:highlight>
                <a:latin typeface="Times New Roman"/>
                <a:ea typeface="Times New Roman"/>
                <a:cs typeface="Times New Roman"/>
                <a:sym typeface="Times New Roman"/>
              </a:rPr>
              <a:t> ha actuado de </a:t>
            </a:r>
            <a:r>
              <a:rPr b="1" lang="es" sz="1200">
                <a:solidFill>
                  <a:schemeClr val="dk1"/>
                </a:solidFill>
                <a:highlight>
                  <a:srgbClr val="FFFFFF"/>
                </a:highlight>
                <a:latin typeface="Times New Roman"/>
                <a:ea typeface="Times New Roman"/>
                <a:cs typeface="Times New Roman"/>
                <a:sym typeface="Times New Roman"/>
              </a:rPr>
              <a:t>manera reactiva</a:t>
            </a:r>
            <a:r>
              <a:rPr lang="es" sz="1200">
                <a:solidFill>
                  <a:schemeClr val="dk1"/>
                </a:solidFill>
                <a:highlight>
                  <a:srgbClr val="FFFFFF"/>
                </a:highlight>
                <a:latin typeface="Times New Roman"/>
                <a:ea typeface="Times New Roman"/>
                <a:cs typeface="Times New Roman"/>
                <a:sym typeface="Times New Roman"/>
              </a:rPr>
              <a:t> a las sequías.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Abasteciendo de agua a comunidades afectadas,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activando esquemas de financiamiento para reducir los impactos económicos,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y limitando el consumo de agua.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En la sequía del </a:t>
            </a:r>
            <a:r>
              <a:rPr b="1" lang="es" sz="1200">
                <a:solidFill>
                  <a:schemeClr val="dk1"/>
                </a:solidFill>
                <a:highlight>
                  <a:srgbClr val="FFFFFF"/>
                </a:highlight>
                <a:latin typeface="Times New Roman"/>
                <a:ea typeface="Times New Roman"/>
                <a:cs typeface="Times New Roman"/>
                <a:sym typeface="Times New Roman"/>
              </a:rPr>
              <a:t>2011</a:t>
            </a:r>
            <a:r>
              <a:rPr lang="es" sz="1200">
                <a:solidFill>
                  <a:schemeClr val="dk1"/>
                </a:solidFill>
                <a:highlight>
                  <a:srgbClr val="FFFFFF"/>
                </a:highlight>
                <a:latin typeface="Times New Roman"/>
                <a:ea typeface="Times New Roman"/>
                <a:cs typeface="Times New Roman"/>
                <a:sym typeface="Times New Roman"/>
              </a:rPr>
              <a:t>, estas respuestas costaron </a:t>
            </a:r>
            <a:r>
              <a:rPr b="1" lang="es" sz="1200">
                <a:solidFill>
                  <a:schemeClr val="dk1"/>
                </a:solidFill>
                <a:highlight>
                  <a:srgbClr val="FFFFFF"/>
                </a:highlight>
                <a:latin typeface="Times New Roman"/>
                <a:ea typeface="Times New Roman"/>
                <a:cs typeface="Times New Roman"/>
                <a:sym typeface="Times New Roman"/>
              </a:rPr>
              <a:t>37 mil millones de pesos</a:t>
            </a:r>
            <a:r>
              <a:rPr lang="es"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No fue hasta el </a:t>
            </a:r>
            <a:r>
              <a:rPr b="1" lang="es" sz="1200">
                <a:solidFill>
                  <a:schemeClr val="dk1"/>
                </a:solidFill>
                <a:highlight>
                  <a:srgbClr val="FFFFFF"/>
                </a:highlight>
                <a:latin typeface="Times New Roman"/>
                <a:ea typeface="Times New Roman"/>
                <a:cs typeface="Times New Roman"/>
                <a:sym typeface="Times New Roman"/>
              </a:rPr>
              <a:t>2013</a:t>
            </a:r>
            <a:r>
              <a:rPr lang="es" sz="1200">
                <a:solidFill>
                  <a:schemeClr val="dk1"/>
                </a:solidFill>
                <a:highlight>
                  <a:srgbClr val="FFFFFF"/>
                </a:highlight>
                <a:latin typeface="Times New Roman"/>
                <a:ea typeface="Times New Roman"/>
                <a:cs typeface="Times New Roman"/>
                <a:sym typeface="Times New Roman"/>
              </a:rPr>
              <a:t>, aprendiendo de la sequía pasada, que se desarrolló una herramienta federal preventiva contra las sequías. El </a:t>
            </a:r>
            <a:r>
              <a:rPr b="1" lang="es" sz="1200">
                <a:solidFill>
                  <a:schemeClr val="dk1"/>
                </a:solidFill>
                <a:highlight>
                  <a:srgbClr val="FFFFFF"/>
                </a:highlight>
                <a:latin typeface="Times New Roman"/>
                <a:ea typeface="Times New Roman"/>
                <a:cs typeface="Times New Roman"/>
                <a:sym typeface="Times New Roman"/>
              </a:rPr>
              <a:t>Programa Nacional Contra la Sequía</a:t>
            </a:r>
            <a:r>
              <a:rPr lang="es" sz="1200">
                <a:solidFill>
                  <a:schemeClr val="dk1"/>
                </a:solidFill>
                <a:highlight>
                  <a:srgbClr val="FFFFFF"/>
                </a:highlight>
                <a:latin typeface="Times New Roman"/>
                <a:ea typeface="Times New Roman"/>
                <a:cs typeface="Times New Roman"/>
                <a:sym typeface="Times New Roman"/>
              </a:rPr>
              <a:t>, conocido como PRONACOSE.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Este establece los </a:t>
            </a:r>
            <a:r>
              <a:rPr b="1" lang="es" sz="1200">
                <a:solidFill>
                  <a:schemeClr val="dk1"/>
                </a:solidFill>
                <a:highlight>
                  <a:srgbClr val="FFFFFF"/>
                </a:highlight>
                <a:latin typeface="Times New Roman"/>
                <a:ea typeface="Times New Roman"/>
                <a:cs typeface="Times New Roman"/>
                <a:sym typeface="Times New Roman"/>
              </a:rPr>
              <a:t>Programas de Medidas Preventivas y de Mitigación a la Sequía</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2" marL="13716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Establecen </a:t>
            </a:r>
            <a:r>
              <a:rPr b="1" lang="es" sz="1200">
                <a:solidFill>
                  <a:schemeClr val="dk1"/>
                </a:solidFill>
                <a:highlight>
                  <a:srgbClr val="FFFFFF"/>
                </a:highlight>
                <a:latin typeface="Times New Roman"/>
                <a:ea typeface="Times New Roman"/>
                <a:cs typeface="Times New Roman"/>
                <a:sym typeface="Times New Roman"/>
              </a:rPr>
              <a:t>metodologías</a:t>
            </a:r>
            <a:r>
              <a:rPr lang="es" sz="1200">
                <a:solidFill>
                  <a:schemeClr val="dk1"/>
                </a:solidFill>
                <a:highlight>
                  <a:srgbClr val="FFFFFF"/>
                </a:highlight>
                <a:latin typeface="Times New Roman"/>
                <a:ea typeface="Times New Roman"/>
                <a:cs typeface="Times New Roman"/>
                <a:sym typeface="Times New Roman"/>
              </a:rPr>
              <a:t> para que </a:t>
            </a:r>
            <a:r>
              <a:rPr b="1" lang="es" sz="1200">
                <a:solidFill>
                  <a:schemeClr val="dk1"/>
                </a:solidFill>
                <a:highlight>
                  <a:srgbClr val="FFFFFF"/>
                </a:highlight>
                <a:latin typeface="Times New Roman"/>
                <a:ea typeface="Times New Roman"/>
                <a:cs typeface="Times New Roman"/>
                <a:sym typeface="Times New Roman"/>
              </a:rPr>
              <a:t>organismos locales</a:t>
            </a:r>
            <a:r>
              <a:rPr lang="es" sz="1200">
                <a:solidFill>
                  <a:schemeClr val="dk1"/>
                </a:solidFill>
                <a:highlight>
                  <a:srgbClr val="FFFFFF"/>
                </a:highlight>
                <a:latin typeface="Times New Roman"/>
                <a:ea typeface="Times New Roman"/>
                <a:cs typeface="Times New Roman"/>
                <a:sym typeface="Times New Roman"/>
              </a:rPr>
              <a:t> desarrollen y ejecuten </a:t>
            </a:r>
            <a:r>
              <a:rPr b="1" lang="es" sz="1200">
                <a:solidFill>
                  <a:schemeClr val="dk1"/>
                </a:solidFill>
                <a:highlight>
                  <a:srgbClr val="FFFFFF"/>
                </a:highlight>
                <a:latin typeface="Times New Roman"/>
                <a:ea typeface="Times New Roman"/>
                <a:cs typeface="Times New Roman"/>
                <a:sym typeface="Times New Roman"/>
              </a:rPr>
              <a:t>planes de mitigación</a:t>
            </a:r>
            <a:r>
              <a:rPr lang="es" sz="1200">
                <a:solidFill>
                  <a:schemeClr val="dk1"/>
                </a:solidFill>
                <a:highlight>
                  <a:srgbClr val="FFFFFF"/>
                </a:highlight>
                <a:latin typeface="Times New Roman"/>
                <a:ea typeface="Times New Roman"/>
                <a:cs typeface="Times New Roman"/>
                <a:sym typeface="Times New Roman"/>
              </a:rPr>
              <a:t> a las sequías a nivel de </a:t>
            </a:r>
            <a:r>
              <a:rPr b="1" lang="es" sz="1200">
                <a:solidFill>
                  <a:schemeClr val="dk1"/>
                </a:solidFill>
                <a:highlight>
                  <a:srgbClr val="FFFFFF"/>
                </a:highlight>
                <a:latin typeface="Times New Roman"/>
                <a:ea typeface="Times New Roman"/>
                <a:cs typeface="Times New Roman"/>
                <a:sym typeface="Times New Roman"/>
              </a:rPr>
              <a:t>cuenca hidrológica</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El </a:t>
            </a:r>
            <a:r>
              <a:rPr b="1" lang="es" sz="1200">
                <a:solidFill>
                  <a:schemeClr val="dk1"/>
                </a:solidFill>
                <a:highlight>
                  <a:srgbClr val="FFFFFF"/>
                </a:highlight>
                <a:latin typeface="Times New Roman"/>
                <a:ea typeface="Times New Roman"/>
                <a:cs typeface="Times New Roman"/>
                <a:sym typeface="Times New Roman"/>
              </a:rPr>
              <a:t>éxito</a:t>
            </a:r>
            <a:r>
              <a:rPr lang="es" sz="1200">
                <a:solidFill>
                  <a:schemeClr val="dk1"/>
                </a:solidFill>
                <a:highlight>
                  <a:srgbClr val="FFFFFF"/>
                </a:highlight>
                <a:latin typeface="Times New Roman"/>
                <a:ea typeface="Times New Roman"/>
                <a:cs typeface="Times New Roman"/>
                <a:sym typeface="Times New Roman"/>
              </a:rPr>
              <a:t> de estos programas preventivos, especialmente a nivel local,  depende grandemente de tener </a:t>
            </a:r>
            <a:r>
              <a:rPr b="1" lang="es" sz="1200">
                <a:solidFill>
                  <a:schemeClr val="dk1"/>
                </a:solidFill>
                <a:highlight>
                  <a:srgbClr val="FFFFFF"/>
                </a:highlight>
                <a:latin typeface="Times New Roman"/>
                <a:ea typeface="Times New Roman"/>
                <a:cs typeface="Times New Roman"/>
                <a:sym typeface="Times New Roman"/>
              </a:rPr>
              <a:t>fácil acceso a predicciones de sequías</a:t>
            </a:r>
            <a:r>
              <a:rPr lang="es" sz="1200">
                <a:solidFill>
                  <a:schemeClr val="dk1"/>
                </a:solidFill>
                <a:highlight>
                  <a:srgbClr val="FFFFFF"/>
                </a:highlight>
                <a:latin typeface="Times New Roman"/>
                <a:ea typeface="Times New Roman"/>
                <a:cs typeface="Times New Roman"/>
                <a:sym typeface="Times New Roman"/>
              </a:rPr>
              <a:t> con tiempo de anticipación.</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b="1" lang="es" sz="1200">
                <a:solidFill>
                  <a:schemeClr val="dk1"/>
                </a:solidFill>
                <a:highlight>
                  <a:srgbClr val="FFFFFF"/>
                </a:highlight>
                <a:latin typeface="Times New Roman"/>
                <a:ea typeface="Times New Roman"/>
                <a:cs typeface="Times New Roman"/>
                <a:sym typeface="Times New Roman"/>
              </a:rPr>
              <a:t>En otros países</a:t>
            </a:r>
            <a:r>
              <a:rPr lang="es" sz="1200">
                <a:solidFill>
                  <a:schemeClr val="dk1"/>
                </a:solidFill>
                <a:highlight>
                  <a:srgbClr val="FFFFFF"/>
                </a:highlight>
                <a:latin typeface="Times New Roman"/>
                <a:ea typeface="Times New Roman"/>
                <a:cs typeface="Times New Roman"/>
                <a:sym typeface="Times New Roman"/>
              </a:rPr>
              <a:t> se han desarrollado distintos </a:t>
            </a:r>
            <a:r>
              <a:rPr b="1" lang="es" sz="1200">
                <a:solidFill>
                  <a:schemeClr val="dk1"/>
                </a:solidFill>
                <a:highlight>
                  <a:srgbClr val="FFFFFF"/>
                </a:highlight>
                <a:latin typeface="Times New Roman"/>
                <a:ea typeface="Times New Roman"/>
                <a:cs typeface="Times New Roman"/>
                <a:sym typeface="Times New Roman"/>
              </a:rPr>
              <a:t>modelos muy accesibles</a:t>
            </a:r>
            <a:r>
              <a:rPr lang="es" sz="1200">
                <a:solidFill>
                  <a:schemeClr val="dk1"/>
                </a:solidFill>
                <a:highlight>
                  <a:srgbClr val="FFFFFF"/>
                </a:highlight>
                <a:latin typeface="Times New Roman"/>
                <a:ea typeface="Times New Roman"/>
                <a:cs typeface="Times New Roman"/>
                <a:sym typeface="Times New Roman"/>
              </a:rPr>
              <a:t> para predecir el suceso e intensidad de estas crisis. </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Por ejemplo, la </a:t>
            </a:r>
            <a:r>
              <a:rPr b="1" lang="es" sz="1200">
                <a:solidFill>
                  <a:schemeClr val="dk1"/>
                </a:solidFill>
                <a:highlight>
                  <a:srgbClr val="FFFFFF"/>
                </a:highlight>
                <a:latin typeface="Times New Roman"/>
                <a:ea typeface="Times New Roman"/>
                <a:cs typeface="Times New Roman"/>
                <a:sym typeface="Times New Roman"/>
              </a:rPr>
              <a:t>Oficina Nacional de Administración Oceánica y Atmosférica de Estados Unidos</a:t>
            </a:r>
            <a:r>
              <a:rPr lang="es" sz="1200">
                <a:solidFill>
                  <a:schemeClr val="dk1"/>
                </a:solidFill>
                <a:highlight>
                  <a:srgbClr val="FFFFFF"/>
                </a:highlight>
                <a:latin typeface="Times New Roman"/>
                <a:ea typeface="Times New Roman"/>
                <a:cs typeface="Times New Roman"/>
                <a:sym typeface="Times New Roman"/>
              </a:rPr>
              <a:t> cuenta con modelos de fácil uso por página web que comunican  la ocurrencia, continuación, o disipación de una sequía.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El </a:t>
            </a:r>
            <a:r>
              <a:rPr b="1" lang="es" sz="1200">
                <a:solidFill>
                  <a:schemeClr val="dk1"/>
                </a:solidFill>
                <a:highlight>
                  <a:srgbClr val="FFFFFF"/>
                </a:highlight>
                <a:latin typeface="Times New Roman"/>
                <a:ea typeface="Times New Roman"/>
                <a:cs typeface="Times New Roman"/>
                <a:sym typeface="Times New Roman"/>
              </a:rPr>
              <a:t>gobierno de México</a:t>
            </a:r>
            <a:r>
              <a:rPr lang="es" sz="1200">
                <a:solidFill>
                  <a:schemeClr val="dk1"/>
                </a:solidFill>
                <a:highlight>
                  <a:srgbClr val="FFFFFF"/>
                </a:highlight>
                <a:latin typeface="Times New Roman"/>
                <a:ea typeface="Times New Roman"/>
                <a:cs typeface="Times New Roman"/>
                <a:sym typeface="Times New Roman"/>
              </a:rPr>
              <a:t> actualmente </a:t>
            </a:r>
            <a:r>
              <a:rPr b="1" lang="es" sz="1200">
                <a:solidFill>
                  <a:schemeClr val="dk1"/>
                </a:solidFill>
                <a:highlight>
                  <a:srgbClr val="FFFFFF"/>
                </a:highlight>
                <a:latin typeface="Times New Roman"/>
                <a:ea typeface="Times New Roman"/>
                <a:cs typeface="Times New Roman"/>
                <a:sym typeface="Times New Roman"/>
              </a:rPr>
              <a:t>solo</a:t>
            </a:r>
            <a:r>
              <a:rPr lang="es" sz="1200">
                <a:solidFill>
                  <a:schemeClr val="dk1"/>
                </a:solidFill>
                <a:highlight>
                  <a:srgbClr val="FFFFFF"/>
                </a:highlight>
                <a:latin typeface="Times New Roman"/>
                <a:ea typeface="Times New Roman"/>
                <a:cs typeface="Times New Roman"/>
                <a:sym typeface="Times New Roman"/>
              </a:rPr>
              <a:t> provee el </a:t>
            </a:r>
            <a:r>
              <a:rPr b="1" lang="es" sz="1200">
                <a:solidFill>
                  <a:schemeClr val="dk1"/>
                </a:solidFill>
                <a:highlight>
                  <a:srgbClr val="FFFFFF"/>
                </a:highlight>
                <a:latin typeface="Times New Roman"/>
                <a:ea typeface="Times New Roman"/>
                <a:cs typeface="Times New Roman"/>
                <a:sym typeface="Times New Roman"/>
              </a:rPr>
              <a:t>Monitor de Sequía en México</a:t>
            </a:r>
            <a:r>
              <a:rPr lang="es" sz="1200">
                <a:solidFill>
                  <a:schemeClr val="dk1"/>
                </a:solidFill>
                <a:highlight>
                  <a:srgbClr val="FFFFFF"/>
                </a:highlight>
                <a:latin typeface="Times New Roman"/>
                <a:ea typeface="Times New Roman"/>
                <a:cs typeface="Times New Roman"/>
                <a:sym typeface="Times New Roman"/>
              </a:rPr>
              <a:t>, el cual solo da </a:t>
            </a:r>
            <a:r>
              <a:rPr b="1" lang="es" sz="1200">
                <a:solidFill>
                  <a:schemeClr val="dk1"/>
                </a:solidFill>
                <a:highlight>
                  <a:srgbClr val="FFFFFF"/>
                </a:highlight>
                <a:latin typeface="Times New Roman"/>
                <a:ea typeface="Times New Roman"/>
                <a:cs typeface="Times New Roman"/>
                <a:sym typeface="Times New Roman"/>
              </a:rPr>
              <a:t>monitoreo de las condiciones actuales</a:t>
            </a:r>
            <a:r>
              <a:rPr lang="es" sz="1200">
                <a:solidFill>
                  <a:schemeClr val="dk1"/>
                </a:solidFill>
                <a:highlight>
                  <a:srgbClr val="FFFFFF"/>
                </a:highlight>
                <a:latin typeface="Times New Roman"/>
                <a:ea typeface="Times New Roman"/>
                <a:cs typeface="Times New Roman"/>
                <a:sym typeface="Times New Roman"/>
              </a:rPr>
              <a:t> de la sequía, no provee pronósticos especializados en sequías.</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ff5b32c6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ff5b32c6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Objetivo del proyecto</a:t>
            </a:r>
            <a:endParaRPr b="1" i="1"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Por lo tanto, el objetivo de nuestro proyecto fue </a:t>
            </a:r>
            <a:r>
              <a:rPr b="1" lang="es" sz="1200">
                <a:solidFill>
                  <a:schemeClr val="dk1"/>
                </a:solidFill>
                <a:highlight>
                  <a:srgbClr val="FFFFFF"/>
                </a:highlight>
                <a:latin typeface="Times New Roman"/>
                <a:ea typeface="Times New Roman"/>
                <a:cs typeface="Times New Roman"/>
                <a:sym typeface="Times New Roman"/>
              </a:rPr>
              <a:t>desarrollar un modelo estadístico </a:t>
            </a:r>
            <a:r>
              <a:rPr lang="es" sz="1200">
                <a:solidFill>
                  <a:schemeClr val="dk1"/>
                </a:solidFill>
                <a:highlight>
                  <a:srgbClr val="FFFFFF"/>
                </a:highlight>
                <a:latin typeface="Times New Roman"/>
                <a:ea typeface="Times New Roman"/>
                <a:cs typeface="Times New Roman"/>
                <a:sym typeface="Times New Roman"/>
              </a:rPr>
              <a:t>en una </a:t>
            </a:r>
            <a:r>
              <a:rPr b="1" lang="es" sz="1200">
                <a:solidFill>
                  <a:schemeClr val="dk1"/>
                </a:solidFill>
                <a:highlight>
                  <a:srgbClr val="FFFFFF"/>
                </a:highlight>
                <a:latin typeface="Times New Roman"/>
                <a:ea typeface="Times New Roman"/>
                <a:cs typeface="Times New Roman"/>
                <a:sym typeface="Times New Roman"/>
              </a:rPr>
              <a:t>plataforma de fácil uso</a:t>
            </a:r>
            <a:r>
              <a:rPr lang="es" sz="1200">
                <a:solidFill>
                  <a:schemeClr val="dk1"/>
                </a:solidFill>
                <a:highlight>
                  <a:srgbClr val="FFFFFF"/>
                </a:highlight>
                <a:latin typeface="Times New Roman"/>
                <a:ea typeface="Times New Roman"/>
                <a:cs typeface="Times New Roman"/>
                <a:sym typeface="Times New Roman"/>
              </a:rPr>
              <a:t> para realizar predicciones con un mes de anticipación de las sequías en la república mexicana.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Este modelo usa  </a:t>
            </a:r>
            <a:r>
              <a:rPr b="1" lang="es" sz="1200">
                <a:solidFill>
                  <a:schemeClr val="dk1"/>
                </a:solidFill>
                <a:highlight>
                  <a:srgbClr val="FFFFFF"/>
                </a:highlight>
                <a:latin typeface="Times New Roman"/>
                <a:ea typeface="Times New Roman"/>
                <a:cs typeface="Times New Roman"/>
                <a:sym typeface="Times New Roman"/>
              </a:rPr>
              <a:t>aprendizaje automático</a:t>
            </a:r>
            <a:r>
              <a:rPr lang="es" sz="1200">
                <a:solidFill>
                  <a:schemeClr val="dk1"/>
                </a:solidFill>
                <a:highlight>
                  <a:srgbClr val="FFFFFF"/>
                </a:highlight>
                <a:latin typeface="Times New Roman"/>
                <a:ea typeface="Times New Roman"/>
                <a:cs typeface="Times New Roman"/>
                <a:sym typeface="Times New Roman"/>
              </a:rPr>
              <a:t> para realizar sus predicciones y tiene una métrica de </a:t>
            </a:r>
            <a:r>
              <a:rPr b="1" lang="es" sz="1200">
                <a:solidFill>
                  <a:schemeClr val="dk1"/>
                </a:solidFill>
                <a:highlight>
                  <a:srgbClr val="FFFFFF"/>
                </a:highlight>
                <a:latin typeface="Times New Roman"/>
                <a:ea typeface="Times New Roman"/>
                <a:cs typeface="Times New Roman"/>
                <a:sym typeface="Times New Roman"/>
              </a:rPr>
              <a:t>0.80 de área </a:t>
            </a:r>
            <a:r>
              <a:rPr lang="es" sz="1200">
                <a:solidFill>
                  <a:schemeClr val="dk1"/>
                </a:solidFill>
                <a:highlight>
                  <a:srgbClr val="FFFFFF"/>
                </a:highlight>
                <a:latin typeface="Times New Roman"/>
                <a:ea typeface="Times New Roman"/>
                <a:cs typeface="Times New Roman"/>
                <a:sym typeface="Times New Roman"/>
              </a:rPr>
              <a:t>bajo la curva de </a:t>
            </a:r>
            <a:r>
              <a:rPr b="1" lang="es" sz="1200">
                <a:solidFill>
                  <a:schemeClr val="dk1"/>
                </a:solidFill>
                <a:highlight>
                  <a:srgbClr val="FFFFFF"/>
                </a:highlight>
                <a:latin typeface="Times New Roman"/>
                <a:ea typeface="Times New Roman"/>
                <a:cs typeface="Times New Roman"/>
                <a:sym typeface="Times New Roman"/>
              </a:rPr>
              <a:t>precisión-exhaustividad</a:t>
            </a:r>
            <a:r>
              <a:rPr lang="es" sz="1200">
                <a:solidFill>
                  <a:schemeClr val="dk1"/>
                </a:solidFill>
                <a:highlight>
                  <a:srgbClr val="FFFFFF"/>
                </a:highlight>
                <a:latin typeface="Times New Roman"/>
                <a:ea typeface="Times New Roman"/>
                <a:cs typeface="Times New Roman"/>
                <a:sym typeface="Times New Roman"/>
              </a:rPr>
              <a:t>. </a:t>
            </a:r>
            <a:endParaRPr b="1" i="1" sz="14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16215c4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16215c4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400">
                <a:solidFill>
                  <a:schemeClr val="dk1"/>
                </a:solidFill>
                <a:highlight>
                  <a:srgbClr val="FFFFFF"/>
                </a:highlight>
                <a:latin typeface="Times New Roman"/>
                <a:ea typeface="Times New Roman"/>
                <a:cs typeface="Times New Roman"/>
                <a:sym typeface="Times New Roman"/>
              </a:rPr>
              <a:t>Target</a:t>
            </a:r>
            <a:endParaRPr b="1" sz="14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El </a:t>
            </a:r>
            <a:r>
              <a:rPr b="1" lang="es" sz="1200">
                <a:solidFill>
                  <a:schemeClr val="dk1"/>
                </a:solidFill>
                <a:highlight>
                  <a:srgbClr val="FFFFFF"/>
                </a:highlight>
                <a:latin typeface="Times New Roman"/>
                <a:ea typeface="Times New Roman"/>
                <a:cs typeface="Times New Roman"/>
                <a:sym typeface="Times New Roman"/>
              </a:rPr>
              <a:t>fácil acceso</a:t>
            </a:r>
            <a:r>
              <a:rPr lang="es" sz="1200">
                <a:solidFill>
                  <a:schemeClr val="dk1"/>
                </a:solidFill>
                <a:highlight>
                  <a:srgbClr val="FFFFFF"/>
                </a:highlight>
                <a:latin typeface="Times New Roman"/>
                <a:ea typeface="Times New Roman"/>
                <a:cs typeface="Times New Roman"/>
                <a:sym typeface="Times New Roman"/>
              </a:rPr>
              <a:t> a la predicción confiable de sequías, permitirá a los tomadores de decisiones locales </a:t>
            </a:r>
            <a:r>
              <a:rPr b="1" lang="es" sz="1200">
                <a:solidFill>
                  <a:schemeClr val="dk1"/>
                </a:solidFill>
                <a:highlight>
                  <a:srgbClr val="FFFFFF"/>
                </a:highlight>
                <a:latin typeface="Times New Roman"/>
                <a:ea typeface="Times New Roman"/>
                <a:cs typeface="Times New Roman"/>
                <a:sym typeface="Times New Roman"/>
              </a:rPr>
              <a:t>minimizar los costo</a:t>
            </a:r>
            <a:r>
              <a:rPr lang="es" sz="1200">
                <a:solidFill>
                  <a:schemeClr val="dk1"/>
                </a:solidFill>
                <a:highlight>
                  <a:srgbClr val="FFFFFF"/>
                </a:highlight>
                <a:latin typeface="Times New Roman"/>
                <a:ea typeface="Times New Roman"/>
                <a:cs typeface="Times New Roman"/>
                <a:sym typeface="Times New Roman"/>
              </a:rPr>
              <a:t>s que estas presentarán en las décadas por venir. </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Grupos como políticos locales, administradores hídricos, ejidatarios, negocios privados, grupos indígenas, y principalmente agricultores podrán mejorar sus planes de adaptación a sequías.</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Por ejemplo, un administrador de recursos hídricos se verá favorecido por el modelo de predicción local ya que podrá regular el consumo de agua en su comunidad con mayor anticipación, evitando la falta de disponibilidad de agua cuando llegue la sequía.</a:t>
            </a:r>
            <a:endParaRPr sz="1200">
              <a:solidFill>
                <a:schemeClr val="dk1"/>
              </a:solidFill>
              <a:highlight>
                <a:srgbClr val="FFFFFF"/>
              </a:highlight>
              <a:latin typeface="Times New Roman"/>
              <a:ea typeface="Times New Roman"/>
              <a:cs typeface="Times New Roman"/>
              <a:sym typeface="Times New Roman"/>
            </a:endParaRPr>
          </a:p>
          <a:p>
            <a:pPr indent="-304800" lvl="1" marL="914400" rtl="0" algn="just">
              <a:lnSpc>
                <a:spcPct val="115000"/>
              </a:lnSpc>
              <a:spcBef>
                <a:spcPts val="0"/>
              </a:spcBef>
              <a:spcAft>
                <a:spcPts val="0"/>
              </a:spcAft>
              <a:buClr>
                <a:schemeClr val="dk1"/>
              </a:buClr>
              <a:buSzPts val="1200"/>
              <a:buFont typeface="Times New Roman"/>
              <a:buChar char="○"/>
            </a:pPr>
            <a:r>
              <a:rPr lang="es" sz="1200">
                <a:solidFill>
                  <a:schemeClr val="dk1"/>
                </a:solidFill>
                <a:highlight>
                  <a:srgbClr val="FFFFFF"/>
                </a:highlight>
                <a:latin typeface="Times New Roman"/>
                <a:ea typeface="Times New Roman"/>
                <a:cs typeface="Times New Roman"/>
                <a:sym typeface="Times New Roman"/>
              </a:rPr>
              <a:t>Similarmente, los agricultores podrán más eficientemente administrar sus cultivos teniendo un mejor conocimiento de las condiciones de sequía por venir.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71a5ef2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71a5ef2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chemeClr val="lt1"/>
                </a:highlight>
                <a:latin typeface="Times New Roman"/>
                <a:ea typeface="Times New Roman"/>
                <a:cs typeface="Times New Roman"/>
                <a:sym typeface="Times New Roman"/>
              </a:rPr>
              <a:t>Fuentes de información</a:t>
            </a:r>
            <a:endParaRPr b="1" sz="14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i="1" lang="es" sz="1200">
                <a:solidFill>
                  <a:schemeClr val="dk1"/>
                </a:solidFill>
                <a:highlight>
                  <a:schemeClr val="lt1"/>
                </a:highlight>
                <a:latin typeface="Times New Roman"/>
                <a:ea typeface="Times New Roman"/>
                <a:cs typeface="Times New Roman"/>
                <a:sym typeface="Times New Roman"/>
              </a:rPr>
              <a:t>Monitor de Sequía de México.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Servicio Meteorológico Nacional (SMN) utilizando distintas redes de observación Municipios.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31 de enero del 2003 hasta la actualidad.</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API llamada Dark Sky meteorológicos: geolocalización y una fecha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temperatura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humedad</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presión atmosférica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temperatura de rocío</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Portal de Geoinformación 2021, Sistema Nacional de Información sobre biodiversidad SNIB.</a:t>
            </a:r>
            <a:br>
              <a:rPr lang="es" sz="1200">
                <a:solidFill>
                  <a:schemeClr val="dk1"/>
                </a:solidFill>
                <a:highlight>
                  <a:schemeClr val="lt1"/>
                </a:highlight>
                <a:latin typeface="Times New Roman"/>
                <a:ea typeface="Times New Roman"/>
                <a:cs typeface="Times New Roman"/>
                <a:sym typeface="Times New Roman"/>
              </a:rPr>
            </a:br>
            <a:r>
              <a:rPr lang="es" sz="1200">
                <a:solidFill>
                  <a:schemeClr val="dk1"/>
                </a:solidFill>
                <a:highlight>
                  <a:schemeClr val="lt1"/>
                </a:highlight>
                <a:latin typeface="Times New Roman"/>
                <a:ea typeface="Times New Roman"/>
                <a:cs typeface="Times New Roman"/>
                <a:sym typeface="Times New Roman"/>
              </a:rPr>
              <a:t>Debido a que no tienen información de manera temporal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Times New Roman"/>
                <a:ea typeface="Times New Roman"/>
                <a:cs typeface="Times New Roman"/>
                <a:sym typeface="Times New Roman"/>
              </a:rPr>
              <a:t> se obtuvieron aquellos datos que se mantienen relativamente estáticos a través de la escala temporal que se está utilizando.</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cuencas,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subcuencas,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curvatura de perfil,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curvatura del plano,</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curvatura del terreno,</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edafología,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hidrología,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hidrografía,</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hipsometría, </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índice topográfico de humedad</a:t>
            </a:r>
            <a:endParaRPr sz="1200">
              <a:solidFill>
                <a:schemeClr val="dk1"/>
              </a:solidFill>
              <a:highlight>
                <a:schemeClr val="lt1"/>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chemeClr val="lt1"/>
                </a:highlight>
                <a:latin typeface="Times New Roman"/>
                <a:ea typeface="Times New Roman"/>
                <a:cs typeface="Times New Roman"/>
                <a:sym typeface="Times New Roman"/>
              </a:rPr>
              <a:t> pendiente. </a:t>
            </a:r>
            <a:endParaRPr b="1" sz="14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7b7063d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7b7063d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Explicación del modelo</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Para realizar el modelo,  </a:t>
            </a:r>
            <a:r>
              <a:rPr i="1" lang="es" sz="1200">
                <a:solidFill>
                  <a:schemeClr val="dk1"/>
                </a:solidFill>
                <a:highlight>
                  <a:srgbClr val="FFFFFF"/>
                </a:highlight>
                <a:latin typeface="Times New Roman"/>
                <a:ea typeface="Times New Roman"/>
                <a:cs typeface="Times New Roman"/>
                <a:sym typeface="Times New Roman"/>
              </a:rPr>
              <a:t>potenciación del gradiente</a:t>
            </a:r>
            <a:r>
              <a:rPr lang="es"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 Esto hace que, a lo largo de varias iteraciones, el error de aprendizaje se vaya reduciendo y se converja a un valor de predicción.</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El algoritmo de potenciación del gradiente funciona de tal manera que se realiza un aprendizaje de los datos a través de la generación contínua de</a:t>
            </a:r>
            <a:r>
              <a:rPr i="1" lang="es" sz="1200">
                <a:solidFill>
                  <a:schemeClr val="dk1"/>
                </a:solidFill>
                <a:highlight>
                  <a:srgbClr val="FFFFFF"/>
                </a:highlight>
                <a:latin typeface="Times New Roman"/>
                <a:ea typeface="Times New Roman"/>
                <a:cs typeface="Times New Roman"/>
                <a:sym typeface="Times New Roman"/>
              </a:rPr>
              <a:t> árboles de decisión</a:t>
            </a:r>
            <a:r>
              <a:rPr lang="es" sz="1200">
                <a:solidFill>
                  <a:schemeClr val="dk1"/>
                </a:solidFill>
                <a:highlight>
                  <a:srgbClr val="FFFFFF"/>
                </a:highlight>
                <a:latin typeface="Times New Roman"/>
                <a:ea typeface="Times New Roman"/>
                <a:cs typeface="Times New Roman"/>
                <a:sym typeface="Times New Roman"/>
              </a:rPr>
              <a:t>. Cada árbol de decisión se añade individualmente a lo largo de muchas iteraciones, ajustándose para corregir los errores de predicción de todos los árboles previamente añadidos. reduciendo el error del valor de predicción.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rgbClr val="FFFFFF"/>
                </a:highlight>
                <a:latin typeface="Times New Roman"/>
                <a:ea typeface="Times New Roman"/>
                <a:cs typeface="Times New Roman"/>
                <a:sym typeface="Times New Roman"/>
              </a:rPr>
              <a:t>Entrenamos con los datos desde el 2003 hasta el 2019 y los valores del 2020 y 2021 los usamos “como prueba”</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9727da7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9727da7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i="1" lang="es" sz="1400">
                <a:solidFill>
                  <a:schemeClr val="dk1"/>
                </a:solidFill>
                <a:highlight>
                  <a:srgbClr val="FFFFFF"/>
                </a:highlight>
                <a:latin typeface="Times New Roman"/>
                <a:ea typeface="Times New Roman"/>
                <a:cs typeface="Times New Roman"/>
                <a:sym typeface="Times New Roman"/>
              </a:rPr>
              <a:t>Distribución de la variable de respuesta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rgbClr val="FFFFFF"/>
                </a:highlight>
                <a:latin typeface="Times New Roman"/>
                <a:ea typeface="Times New Roman"/>
                <a:cs typeface="Times New Roman"/>
                <a:sym typeface="Times New Roman"/>
              </a:rPr>
              <a:t>Esta gráfica nos muestra la separabilidad de la variable de respuesta.</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rgbClr val="FFFFFF"/>
                </a:highlight>
                <a:latin typeface="Times New Roman"/>
                <a:ea typeface="Times New Roman"/>
                <a:cs typeface="Times New Roman"/>
                <a:sym typeface="Times New Roman"/>
              </a:rPr>
              <a:t>Colores</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s" sz="1200">
                <a:solidFill>
                  <a:schemeClr val="dk1"/>
                </a:solidFill>
                <a:highlight>
                  <a:srgbClr val="FFFFFF"/>
                </a:highlight>
                <a:latin typeface="Times New Roman"/>
                <a:ea typeface="Times New Roman"/>
                <a:cs typeface="Times New Roman"/>
                <a:sym typeface="Times New Roman"/>
              </a:rPr>
              <a:t> </a:t>
            </a:r>
            <a:r>
              <a:rPr lang="es" sz="1200">
                <a:solidFill>
                  <a:schemeClr val="dk1"/>
                </a:solidFill>
                <a:highlight>
                  <a:schemeClr val="lt1"/>
                </a:highlight>
                <a:latin typeface="Times New Roman"/>
                <a:ea typeface="Times New Roman"/>
                <a:cs typeface="Times New Roman"/>
                <a:sym typeface="Times New Roman"/>
              </a:rPr>
              <a:t>El modelo asigna un coeficiente que va del 0 al 1. En este caso el 0 significa no sequía y el 1 sequía.</a:t>
            </a:r>
            <a:endParaRPr b="1" i="1" sz="14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0yHXbz-QZR1ppB51BBdBwou9yR6rYp8D/view" TargetMode="Externa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1.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14.png"/><Relationship Id="rId10" Type="http://schemas.openxmlformats.org/officeDocument/2006/relationships/image" Target="../media/image12.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8.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459" l="0" r="0" t="8460"/>
          <a:stretch/>
        </p:blipFill>
        <p:spPr>
          <a:xfrm>
            <a:off x="0" y="0"/>
            <a:ext cx="9144000" cy="5618950"/>
          </a:xfrm>
          <a:prstGeom prst="rect">
            <a:avLst/>
          </a:prstGeom>
          <a:noFill/>
          <a:ln>
            <a:noFill/>
          </a:ln>
        </p:spPr>
      </p:pic>
      <p:sp>
        <p:nvSpPr>
          <p:cNvPr id="55" name="Google Shape;55;p13"/>
          <p:cNvSpPr/>
          <p:nvPr/>
        </p:nvSpPr>
        <p:spPr>
          <a:xfrm>
            <a:off x="0" y="0"/>
            <a:ext cx="9144000" cy="5143500"/>
          </a:xfrm>
          <a:prstGeom prst="rect">
            <a:avLst/>
          </a:prstGeom>
          <a:solidFill>
            <a:srgbClr val="A55233">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nvSpPr>
        <p:spPr>
          <a:xfrm>
            <a:off x="2703838" y="2028913"/>
            <a:ext cx="3637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400">
                <a:solidFill>
                  <a:srgbClr val="F5F4F4"/>
                </a:solidFill>
                <a:latin typeface="Avenir"/>
                <a:ea typeface="Avenir"/>
                <a:cs typeface="Avenir"/>
                <a:sym typeface="Avenir"/>
              </a:rPr>
              <a:t>Se</a:t>
            </a:r>
            <a:r>
              <a:rPr b="1" lang="es" sz="7400">
                <a:solidFill>
                  <a:srgbClr val="F5F4F4"/>
                </a:solidFill>
                <a:latin typeface="Avenir"/>
                <a:ea typeface="Avenir"/>
                <a:cs typeface="Avenir"/>
                <a:sym typeface="Avenir"/>
              </a:rPr>
              <a:t>G</a:t>
            </a:r>
            <a:r>
              <a:rPr lang="es" sz="7400">
                <a:solidFill>
                  <a:srgbClr val="F5F4F4"/>
                </a:solidFill>
                <a:latin typeface="Avenir"/>
                <a:ea typeface="Avenir"/>
                <a:cs typeface="Avenir"/>
                <a:sym typeface="Avenir"/>
              </a:rPr>
              <a:t>uía</a:t>
            </a:r>
            <a:endParaRPr sz="7400">
              <a:solidFill>
                <a:srgbClr val="F5F4F4"/>
              </a:solidFill>
              <a:latin typeface="Avenir"/>
              <a:ea typeface="Avenir"/>
              <a:cs typeface="Avenir"/>
              <a:sym typeface="Avenir"/>
            </a:endParaRPr>
          </a:p>
        </p:txBody>
      </p:sp>
      <p:sp>
        <p:nvSpPr>
          <p:cNvPr id="57" name="Google Shape;57;p13"/>
          <p:cNvSpPr/>
          <p:nvPr/>
        </p:nvSpPr>
        <p:spPr>
          <a:xfrm>
            <a:off x="5522339" y="1790988"/>
            <a:ext cx="917828" cy="1274512"/>
          </a:xfrm>
          <a:custGeom>
            <a:rect b="b" l="l" r="r" t="t"/>
            <a:pathLst>
              <a:path extrusionOk="0" h="114306" w="82930">
                <a:moveTo>
                  <a:pt x="0" y="10876"/>
                </a:moveTo>
                <a:cubicBezTo>
                  <a:pt x="1012" y="15939"/>
                  <a:pt x="1789" y="21726"/>
                  <a:pt x="5438" y="25378"/>
                </a:cubicBezTo>
                <a:cubicBezTo>
                  <a:pt x="15088" y="35035"/>
                  <a:pt x="35029" y="31236"/>
                  <a:pt x="42598" y="42598"/>
                </a:cubicBezTo>
                <a:cubicBezTo>
                  <a:pt x="44442" y="45367"/>
                  <a:pt x="43051" y="49241"/>
                  <a:pt x="43051" y="52568"/>
                </a:cubicBezTo>
                <a:cubicBezTo>
                  <a:pt x="43051" y="63169"/>
                  <a:pt x="38702" y="73896"/>
                  <a:pt x="40785" y="84290"/>
                </a:cubicBezTo>
                <a:cubicBezTo>
                  <a:pt x="41379" y="87252"/>
                  <a:pt x="45101" y="88736"/>
                  <a:pt x="46223" y="91541"/>
                </a:cubicBezTo>
                <a:cubicBezTo>
                  <a:pt x="47794" y="95471"/>
                  <a:pt x="45770" y="99998"/>
                  <a:pt x="45770" y="104230"/>
                </a:cubicBezTo>
                <a:cubicBezTo>
                  <a:pt x="45770" y="106651"/>
                  <a:pt x="45317" y="109059"/>
                  <a:pt x="45317" y="111480"/>
                </a:cubicBezTo>
                <a:cubicBezTo>
                  <a:pt x="45317" y="112435"/>
                  <a:pt x="45265" y="114626"/>
                  <a:pt x="44411" y="114199"/>
                </a:cubicBezTo>
                <a:cubicBezTo>
                  <a:pt x="40322" y="112154"/>
                  <a:pt x="42598" y="105176"/>
                  <a:pt x="42598" y="100604"/>
                </a:cubicBezTo>
                <a:cubicBezTo>
                  <a:pt x="42598" y="92446"/>
                  <a:pt x="41072" y="84048"/>
                  <a:pt x="43051" y="76133"/>
                </a:cubicBezTo>
                <a:cubicBezTo>
                  <a:pt x="43894" y="72759"/>
                  <a:pt x="45963" y="68169"/>
                  <a:pt x="43504" y="65710"/>
                </a:cubicBezTo>
                <a:cubicBezTo>
                  <a:pt x="38960" y="61166"/>
                  <a:pt x="31281" y="60737"/>
                  <a:pt x="26737" y="56193"/>
                </a:cubicBezTo>
                <a:cubicBezTo>
                  <a:pt x="25182" y="54638"/>
                  <a:pt x="24924" y="52048"/>
                  <a:pt x="24924" y="49849"/>
                </a:cubicBezTo>
                <a:cubicBezTo>
                  <a:pt x="24924" y="48943"/>
                  <a:pt x="24018" y="47130"/>
                  <a:pt x="24924" y="47130"/>
                </a:cubicBezTo>
                <a:cubicBezTo>
                  <a:pt x="29138" y="47130"/>
                  <a:pt x="25465" y="56076"/>
                  <a:pt x="28097" y="59366"/>
                </a:cubicBezTo>
                <a:cubicBezTo>
                  <a:pt x="31819" y="64018"/>
                  <a:pt x="39289" y="64217"/>
                  <a:pt x="43504" y="68429"/>
                </a:cubicBezTo>
                <a:cubicBezTo>
                  <a:pt x="45004" y="69928"/>
                  <a:pt x="43958" y="72654"/>
                  <a:pt x="43958" y="74774"/>
                </a:cubicBezTo>
                <a:cubicBezTo>
                  <a:pt x="43958" y="76829"/>
                  <a:pt x="47233" y="79538"/>
                  <a:pt x="48943" y="78399"/>
                </a:cubicBezTo>
                <a:cubicBezTo>
                  <a:pt x="56344" y="73468"/>
                  <a:pt x="56303" y="62102"/>
                  <a:pt x="58459" y="53474"/>
                </a:cubicBezTo>
                <a:cubicBezTo>
                  <a:pt x="58973" y="51417"/>
                  <a:pt x="56792" y="47130"/>
                  <a:pt x="58912" y="47130"/>
                </a:cubicBezTo>
                <a:cubicBezTo>
                  <a:pt x="59831" y="47130"/>
                  <a:pt x="59365" y="48930"/>
                  <a:pt x="59365" y="49849"/>
                </a:cubicBezTo>
                <a:cubicBezTo>
                  <a:pt x="59365" y="53323"/>
                  <a:pt x="57436" y="57382"/>
                  <a:pt x="59365" y="60272"/>
                </a:cubicBezTo>
                <a:cubicBezTo>
                  <a:pt x="60551" y="62049"/>
                  <a:pt x="63637" y="61696"/>
                  <a:pt x="65710" y="61178"/>
                </a:cubicBezTo>
                <a:cubicBezTo>
                  <a:pt x="73695" y="59182"/>
                  <a:pt x="78798" y="50414"/>
                  <a:pt x="82477" y="43052"/>
                </a:cubicBezTo>
                <a:cubicBezTo>
                  <a:pt x="82704" y="42599"/>
                  <a:pt x="82930" y="41638"/>
                  <a:pt x="82930" y="42145"/>
                </a:cubicBezTo>
                <a:cubicBezTo>
                  <a:pt x="82930" y="46226"/>
                  <a:pt x="77492" y="48267"/>
                  <a:pt x="75226" y="51662"/>
                </a:cubicBezTo>
                <a:cubicBezTo>
                  <a:pt x="73916" y="53624"/>
                  <a:pt x="72984" y="56528"/>
                  <a:pt x="70695" y="57100"/>
                </a:cubicBezTo>
                <a:cubicBezTo>
                  <a:pt x="66550" y="58136"/>
                  <a:pt x="61828" y="57002"/>
                  <a:pt x="58006" y="58913"/>
                </a:cubicBezTo>
                <a:cubicBezTo>
                  <a:pt x="51486" y="62173"/>
                  <a:pt x="51835" y="72995"/>
                  <a:pt x="45770" y="77039"/>
                </a:cubicBezTo>
                <a:cubicBezTo>
                  <a:pt x="44696" y="77755"/>
                  <a:pt x="43058" y="79312"/>
                  <a:pt x="42145" y="78399"/>
                </a:cubicBezTo>
                <a:cubicBezTo>
                  <a:pt x="38712" y="74966"/>
                  <a:pt x="42327" y="68607"/>
                  <a:pt x="43504" y="63897"/>
                </a:cubicBezTo>
                <a:cubicBezTo>
                  <a:pt x="45079" y="57595"/>
                  <a:pt x="44571" y="50818"/>
                  <a:pt x="43504" y="44411"/>
                </a:cubicBezTo>
                <a:cubicBezTo>
                  <a:pt x="42317" y="37288"/>
                  <a:pt x="32116" y="34195"/>
                  <a:pt x="30362" y="27190"/>
                </a:cubicBezTo>
                <a:cubicBezTo>
                  <a:pt x="28074" y="18052"/>
                  <a:pt x="38066" y="9420"/>
                  <a:pt x="38066" y="0"/>
                </a:cubicBezTo>
              </a:path>
            </a:pathLst>
          </a:custGeom>
          <a:noFill/>
          <a:ln cap="flat" cmpd="sng" w="19050">
            <a:solidFill>
              <a:srgbClr val="F5F4F4"/>
            </a:solidFill>
            <a:prstDash val="solid"/>
            <a:round/>
            <a:headEnd len="med" w="med" type="none"/>
            <a:tailEnd len="med" w="med" type="none"/>
          </a:ln>
        </p:spPr>
      </p:sp>
      <p:pic>
        <p:nvPicPr>
          <p:cNvPr id="58" name="Google Shape;58;p13"/>
          <p:cNvPicPr preferRelativeResize="0"/>
          <p:nvPr/>
        </p:nvPicPr>
        <p:blipFill>
          <a:blip r:embed="rId4">
            <a:alphaModFix/>
          </a:blip>
          <a:stretch>
            <a:fillRect/>
          </a:stretch>
        </p:blipFill>
        <p:spPr>
          <a:xfrm>
            <a:off x="7835675" y="4625823"/>
            <a:ext cx="989650" cy="3069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98" name="Shape 198"/>
        <p:cNvGrpSpPr/>
        <p:nvPr/>
      </p:nvGrpSpPr>
      <p:grpSpPr>
        <a:xfrm>
          <a:off x="0" y="0"/>
          <a:ext cx="0" cy="0"/>
          <a:chOff x="0" y="0"/>
          <a:chExt cx="0" cy="0"/>
        </a:xfrm>
      </p:grpSpPr>
      <p:pic>
        <p:nvPicPr>
          <p:cNvPr id="199" name="Google Shape;199;p22"/>
          <p:cNvPicPr preferRelativeResize="0"/>
          <p:nvPr/>
        </p:nvPicPr>
        <p:blipFill>
          <a:blip r:embed="rId3">
            <a:alphaModFix/>
          </a:blip>
          <a:stretch>
            <a:fillRect/>
          </a:stretch>
        </p:blipFill>
        <p:spPr>
          <a:xfrm>
            <a:off x="152400" y="152400"/>
            <a:ext cx="624750" cy="719950"/>
          </a:xfrm>
          <a:prstGeom prst="rect">
            <a:avLst/>
          </a:prstGeom>
          <a:noFill/>
          <a:ln>
            <a:noFill/>
          </a:ln>
        </p:spPr>
      </p:pic>
      <p:sp>
        <p:nvSpPr>
          <p:cNvPr id="200" name="Google Shape;200;p22"/>
          <p:cNvSpPr txBox="1"/>
          <p:nvPr/>
        </p:nvSpPr>
        <p:spPr>
          <a:xfrm>
            <a:off x="3037600" y="617725"/>
            <a:ext cx="355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F5F4F4"/>
                </a:solidFill>
                <a:latin typeface="Playfair Display"/>
                <a:ea typeface="Playfair Display"/>
                <a:cs typeface="Playfair Display"/>
                <a:sym typeface="Playfair Display"/>
              </a:rPr>
              <a:t>Precision - Recall Curve</a:t>
            </a:r>
            <a:endParaRPr sz="2400">
              <a:solidFill>
                <a:srgbClr val="F5F4F4"/>
              </a:solidFill>
              <a:latin typeface="Playfair Display"/>
              <a:ea typeface="Playfair Display"/>
              <a:cs typeface="Playfair Display"/>
              <a:sym typeface="Playfair Display"/>
            </a:endParaRPr>
          </a:p>
        </p:txBody>
      </p:sp>
      <p:pic>
        <p:nvPicPr>
          <p:cNvPr id="201" name="Google Shape;201;p22"/>
          <p:cNvPicPr preferRelativeResize="0"/>
          <p:nvPr/>
        </p:nvPicPr>
        <p:blipFill rotWithShape="1">
          <a:blip r:embed="rId4">
            <a:alphaModFix/>
          </a:blip>
          <a:srcRect b="0" l="0" r="0" t="7140"/>
          <a:stretch/>
        </p:blipFill>
        <p:spPr>
          <a:xfrm>
            <a:off x="1988600" y="1314200"/>
            <a:ext cx="5166800" cy="345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205" name="Shape 205"/>
        <p:cNvGrpSpPr/>
        <p:nvPr/>
      </p:nvGrpSpPr>
      <p:grpSpPr>
        <a:xfrm>
          <a:off x="0" y="0"/>
          <a:ext cx="0" cy="0"/>
          <a:chOff x="0" y="0"/>
          <a:chExt cx="0" cy="0"/>
        </a:xfrm>
      </p:grpSpPr>
      <p:pic>
        <p:nvPicPr>
          <p:cNvPr id="206" name="Google Shape;206;p23"/>
          <p:cNvPicPr preferRelativeResize="0"/>
          <p:nvPr/>
        </p:nvPicPr>
        <p:blipFill>
          <a:blip r:embed="rId3">
            <a:alphaModFix/>
          </a:blip>
          <a:stretch>
            <a:fillRect/>
          </a:stretch>
        </p:blipFill>
        <p:spPr>
          <a:xfrm>
            <a:off x="152400" y="152400"/>
            <a:ext cx="624750" cy="719950"/>
          </a:xfrm>
          <a:prstGeom prst="rect">
            <a:avLst/>
          </a:prstGeom>
          <a:noFill/>
          <a:ln>
            <a:noFill/>
          </a:ln>
        </p:spPr>
      </p:pic>
      <p:sp>
        <p:nvSpPr>
          <p:cNvPr id="207" name="Google Shape;207;p23"/>
          <p:cNvSpPr txBox="1"/>
          <p:nvPr/>
        </p:nvSpPr>
        <p:spPr>
          <a:xfrm>
            <a:off x="696760" y="656850"/>
            <a:ext cx="7750500" cy="97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2400">
                <a:solidFill>
                  <a:srgbClr val="F5F4F4"/>
                </a:solidFill>
                <a:latin typeface="Playfair Display"/>
                <a:ea typeface="Playfair Display"/>
                <a:cs typeface="Playfair Display"/>
                <a:sym typeface="Playfair Display"/>
              </a:rPr>
              <a:t>Agrupación de score promedio respecto a la variable de respuesta en Jalisco</a:t>
            </a:r>
            <a:endParaRPr sz="2400">
              <a:solidFill>
                <a:srgbClr val="F5F4F4"/>
              </a:solidFill>
              <a:latin typeface="Playfair Display"/>
              <a:ea typeface="Playfair Display"/>
              <a:cs typeface="Playfair Display"/>
              <a:sym typeface="Playfair Display"/>
            </a:endParaRPr>
          </a:p>
        </p:txBody>
      </p:sp>
      <p:pic>
        <p:nvPicPr>
          <p:cNvPr id="208" name="Google Shape;208;p23"/>
          <p:cNvPicPr preferRelativeResize="0"/>
          <p:nvPr/>
        </p:nvPicPr>
        <p:blipFill>
          <a:blip r:embed="rId4">
            <a:alphaModFix/>
          </a:blip>
          <a:stretch>
            <a:fillRect/>
          </a:stretch>
        </p:blipFill>
        <p:spPr>
          <a:xfrm>
            <a:off x="395288" y="1651675"/>
            <a:ext cx="8353425" cy="322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4F4"/>
        </a:solidFill>
      </p:bgPr>
    </p:bg>
    <p:spTree>
      <p:nvGrpSpPr>
        <p:cNvPr id="212" name="Shape 212"/>
        <p:cNvGrpSpPr/>
        <p:nvPr/>
      </p:nvGrpSpPr>
      <p:grpSpPr>
        <a:xfrm>
          <a:off x="0" y="0"/>
          <a:ext cx="0" cy="0"/>
          <a:chOff x="0" y="0"/>
          <a:chExt cx="0" cy="0"/>
        </a:xfrm>
      </p:grpSpPr>
      <p:pic>
        <p:nvPicPr>
          <p:cNvPr id="213" name="Google Shape;213;p24"/>
          <p:cNvPicPr preferRelativeResize="0"/>
          <p:nvPr/>
        </p:nvPicPr>
        <p:blipFill rotWithShape="1">
          <a:blip r:embed="rId3">
            <a:alphaModFix/>
          </a:blip>
          <a:srcRect b="2624" l="0" r="0" t="2615"/>
          <a:stretch/>
        </p:blipFill>
        <p:spPr>
          <a:xfrm>
            <a:off x="0" y="0"/>
            <a:ext cx="9144000" cy="5143499"/>
          </a:xfrm>
          <a:prstGeom prst="rect">
            <a:avLst/>
          </a:prstGeom>
          <a:noFill/>
          <a:ln>
            <a:noFill/>
          </a:ln>
        </p:spPr>
      </p:pic>
      <p:sp>
        <p:nvSpPr>
          <p:cNvPr id="214" name="Google Shape;214;p24"/>
          <p:cNvSpPr/>
          <p:nvPr/>
        </p:nvSpPr>
        <p:spPr>
          <a:xfrm>
            <a:off x="0" y="0"/>
            <a:ext cx="9144000" cy="5143500"/>
          </a:xfrm>
          <a:prstGeom prst="rect">
            <a:avLst/>
          </a:prstGeom>
          <a:solidFill>
            <a:srgbClr val="1D1716">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4"/>
          <p:cNvPicPr preferRelativeResize="0"/>
          <p:nvPr/>
        </p:nvPicPr>
        <p:blipFill>
          <a:blip r:embed="rId4">
            <a:alphaModFix/>
          </a:blip>
          <a:stretch>
            <a:fillRect/>
          </a:stretch>
        </p:blipFill>
        <p:spPr>
          <a:xfrm>
            <a:off x="152400" y="152400"/>
            <a:ext cx="624750" cy="719950"/>
          </a:xfrm>
          <a:prstGeom prst="rect">
            <a:avLst/>
          </a:prstGeom>
          <a:noFill/>
          <a:ln>
            <a:noFill/>
          </a:ln>
        </p:spPr>
      </p:pic>
      <p:sp>
        <p:nvSpPr>
          <p:cNvPr id="216" name="Google Shape;216;p24"/>
          <p:cNvSpPr txBox="1"/>
          <p:nvPr/>
        </p:nvSpPr>
        <p:spPr>
          <a:xfrm>
            <a:off x="2996052" y="343275"/>
            <a:ext cx="4089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900">
                <a:solidFill>
                  <a:schemeClr val="lt1"/>
                </a:solidFill>
                <a:latin typeface="Playfair Display"/>
                <a:ea typeface="Playfair Display"/>
                <a:cs typeface="Playfair Display"/>
                <a:sym typeface="Playfair Display"/>
              </a:rPr>
              <a:t>Montaje del modelo </a:t>
            </a:r>
            <a:endParaRPr sz="4900">
              <a:solidFill>
                <a:schemeClr val="lt1"/>
              </a:solidFill>
              <a:latin typeface="Playfair Display"/>
              <a:ea typeface="Playfair Display"/>
              <a:cs typeface="Playfair Display"/>
              <a:sym typeface="Playfair Display"/>
            </a:endParaRPr>
          </a:p>
        </p:txBody>
      </p:sp>
      <p:sp>
        <p:nvSpPr>
          <p:cNvPr id="217" name="Google Shape;217;p24"/>
          <p:cNvSpPr/>
          <p:nvPr/>
        </p:nvSpPr>
        <p:spPr>
          <a:xfrm>
            <a:off x="2996050" y="2270400"/>
            <a:ext cx="5736300" cy="1737900"/>
          </a:xfrm>
          <a:prstGeom prst="rect">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600">
              <a:solidFill>
                <a:srgbClr val="F5F4F4"/>
              </a:solidFill>
              <a:latin typeface="Avenir"/>
              <a:ea typeface="Avenir"/>
              <a:cs typeface="Avenir"/>
              <a:sym typeface="Avenir"/>
            </a:endParaRPr>
          </a:p>
          <a:p>
            <a:pPr indent="0" lvl="0" marL="0" rtl="0" algn="just">
              <a:lnSpc>
                <a:spcPct val="115000"/>
              </a:lnSpc>
              <a:spcBef>
                <a:spcPts val="0"/>
              </a:spcBef>
              <a:spcAft>
                <a:spcPts val="0"/>
              </a:spcAft>
              <a:buNone/>
            </a:pPr>
            <a:r>
              <a:rPr lang="es" sz="1600">
                <a:solidFill>
                  <a:srgbClr val="F5F4F4"/>
                </a:solidFill>
                <a:latin typeface="Avenir"/>
                <a:ea typeface="Avenir"/>
                <a:cs typeface="Avenir"/>
                <a:sym typeface="Avenir"/>
              </a:rPr>
              <a:t>Se busca que la </a:t>
            </a:r>
            <a:r>
              <a:rPr lang="es" sz="1600">
                <a:solidFill>
                  <a:srgbClr val="F3BC77"/>
                </a:solidFill>
                <a:latin typeface="Avenir"/>
                <a:ea typeface="Avenir"/>
                <a:cs typeface="Avenir"/>
                <a:sym typeface="Avenir"/>
              </a:rPr>
              <a:t>experiencia del usuario</a:t>
            </a:r>
            <a:r>
              <a:rPr lang="es" sz="1600">
                <a:solidFill>
                  <a:srgbClr val="F5F4F4"/>
                </a:solidFill>
                <a:latin typeface="Avenir"/>
                <a:ea typeface="Avenir"/>
                <a:cs typeface="Avenir"/>
                <a:sym typeface="Avenir"/>
              </a:rPr>
              <a:t> en el sitio consista en resolver problemas, en este caso saber </a:t>
            </a:r>
            <a:r>
              <a:rPr lang="es" sz="1600">
                <a:solidFill>
                  <a:srgbClr val="F3BC77"/>
                </a:solidFill>
                <a:latin typeface="Avenir"/>
                <a:ea typeface="Avenir"/>
                <a:cs typeface="Avenir"/>
                <a:sym typeface="Avenir"/>
              </a:rPr>
              <a:t>cuándo sucederá una sequía</a:t>
            </a:r>
            <a:r>
              <a:rPr lang="es" sz="1600">
                <a:solidFill>
                  <a:srgbClr val="F5F4F4"/>
                </a:solidFill>
                <a:latin typeface="Avenir"/>
                <a:ea typeface="Avenir"/>
                <a:cs typeface="Avenir"/>
                <a:sym typeface="Avenir"/>
              </a:rPr>
              <a:t> abarcando todo el territorio de la república mexicana para ayudar a los usuarios a alcanzar sus objetivos y</a:t>
            </a:r>
            <a:r>
              <a:rPr lang="es" sz="1600">
                <a:solidFill>
                  <a:srgbClr val="F3BC77"/>
                </a:solidFill>
                <a:latin typeface="Avenir"/>
                <a:ea typeface="Avenir"/>
                <a:cs typeface="Avenir"/>
                <a:sym typeface="Avenir"/>
              </a:rPr>
              <a:t> mitigar el riesgo</a:t>
            </a:r>
            <a:r>
              <a:rPr lang="es" sz="1600">
                <a:solidFill>
                  <a:srgbClr val="F5F4F4"/>
                </a:solidFill>
                <a:latin typeface="Avenir"/>
                <a:ea typeface="Avenir"/>
                <a:cs typeface="Avenir"/>
                <a:sym typeface="Avenir"/>
              </a:rPr>
              <a:t> que conlleva este desastre natural.</a:t>
            </a:r>
            <a:endParaRPr sz="1600">
              <a:solidFill>
                <a:srgbClr val="F5F4F4"/>
              </a:solidFill>
              <a:latin typeface="Avenir"/>
              <a:ea typeface="Avenir"/>
              <a:cs typeface="Avenir"/>
              <a:sym typeface="Avenir"/>
            </a:endParaRPr>
          </a:p>
          <a:p>
            <a:pPr indent="0" lvl="0" marL="0" rtl="0" algn="just">
              <a:lnSpc>
                <a:spcPct val="115000"/>
              </a:lnSpc>
              <a:spcBef>
                <a:spcPts val="0"/>
              </a:spcBef>
              <a:spcAft>
                <a:spcPts val="0"/>
              </a:spcAft>
              <a:buNone/>
            </a:pPr>
            <a:r>
              <a:t/>
            </a:r>
            <a:endParaRPr sz="1600">
              <a:solidFill>
                <a:srgbClr val="F5F4F4"/>
              </a:solidFill>
              <a:latin typeface="Avenir"/>
              <a:ea typeface="Avenir"/>
              <a:cs typeface="Avenir"/>
              <a:sym typeface="Avenir"/>
            </a:endParaRPr>
          </a:p>
        </p:txBody>
      </p:sp>
      <p:sp>
        <p:nvSpPr>
          <p:cNvPr id="218" name="Google Shape;218;p24"/>
          <p:cNvSpPr/>
          <p:nvPr/>
        </p:nvSpPr>
        <p:spPr>
          <a:xfrm>
            <a:off x="8742300" y="2260350"/>
            <a:ext cx="401700" cy="1748100"/>
          </a:xfrm>
          <a:prstGeom prst="rect">
            <a:avLst/>
          </a:prstGeom>
          <a:solidFill>
            <a:srgbClr val="1D1716"/>
          </a:solidFill>
          <a:ln cap="flat" cmpd="sng" w="9525">
            <a:solidFill>
              <a:srgbClr val="1D17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5"/>
          <p:cNvPicPr preferRelativeResize="0"/>
          <p:nvPr/>
        </p:nvPicPr>
        <p:blipFill rotWithShape="1">
          <a:blip r:embed="rId3">
            <a:alphaModFix/>
          </a:blip>
          <a:srcRect b="0" l="6461" r="6453" t="0"/>
          <a:stretch/>
        </p:blipFill>
        <p:spPr>
          <a:xfrm>
            <a:off x="0" y="0"/>
            <a:ext cx="9144001"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6"/>
          <p:cNvPicPr preferRelativeResize="0"/>
          <p:nvPr/>
        </p:nvPicPr>
        <p:blipFill rotWithShape="1">
          <a:blip r:embed="rId3">
            <a:alphaModFix/>
          </a:blip>
          <a:srcRect b="0" l="6338" r="6347" t="0"/>
          <a:stretch/>
        </p:blipFill>
        <p:spPr>
          <a:xfrm>
            <a:off x="0" y="0"/>
            <a:ext cx="9143998"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7"/>
          <p:cNvPicPr preferRelativeResize="0"/>
          <p:nvPr/>
        </p:nvPicPr>
        <p:blipFill rotWithShape="1">
          <a:blip r:embed="rId3">
            <a:alphaModFix/>
          </a:blip>
          <a:srcRect b="0" l="-6850" r="6850" t="0"/>
          <a:stretch/>
        </p:blipFill>
        <p:spPr>
          <a:xfrm>
            <a:off x="-672850" y="0"/>
            <a:ext cx="9817200"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8"/>
          <p:cNvPicPr preferRelativeResize="0"/>
          <p:nvPr/>
        </p:nvPicPr>
        <p:blipFill rotWithShape="1">
          <a:blip r:embed="rId3">
            <a:alphaModFix/>
          </a:blip>
          <a:srcRect b="0" l="2407" r="2417" t="0"/>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9"/>
          <p:cNvPicPr preferRelativeResize="0"/>
          <p:nvPr/>
        </p:nvPicPr>
        <p:blipFill rotWithShape="1">
          <a:blip r:embed="rId3">
            <a:alphaModFix/>
          </a:blip>
          <a:srcRect b="0" l="6140" r="6132" t="0"/>
          <a:stretch/>
        </p:blipFill>
        <p:spPr>
          <a:xfrm>
            <a:off x="0" y="0"/>
            <a:ext cx="914400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3">
            <a:alphaModFix/>
          </a:blip>
          <a:srcRect b="0" l="6255" r="6255" t="0"/>
          <a:stretch/>
        </p:blipFill>
        <p:spPr>
          <a:xfrm>
            <a:off x="0" y="0"/>
            <a:ext cx="9144001"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252" name="Shape 252"/>
        <p:cNvGrpSpPr/>
        <p:nvPr/>
      </p:nvGrpSpPr>
      <p:grpSpPr>
        <a:xfrm>
          <a:off x="0" y="0"/>
          <a:ext cx="0" cy="0"/>
          <a:chOff x="0" y="0"/>
          <a:chExt cx="0" cy="0"/>
        </a:xfrm>
      </p:grpSpPr>
      <p:pic>
        <p:nvPicPr>
          <p:cNvPr id="253" name="Google Shape;253;p31"/>
          <p:cNvPicPr preferRelativeResize="0"/>
          <p:nvPr/>
        </p:nvPicPr>
        <p:blipFill>
          <a:blip r:embed="rId3">
            <a:alphaModFix/>
          </a:blip>
          <a:stretch>
            <a:fillRect/>
          </a:stretch>
        </p:blipFill>
        <p:spPr>
          <a:xfrm>
            <a:off x="0" y="320288"/>
            <a:ext cx="9144001" cy="45029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5713675" y="0"/>
            <a:ext cx="3430329" cy="5143499"/>
          </a:xfrm>
          <a:prstGeom prst="rect">
            <a:avLst/>
          </a:prstGeom>
          <a:noFill/>
          <a:ln>
            <a:noFill/>
          </a:ln>
        </p:spPr>
      </p:pic>
      <p:sp>
        <p:nvSpPr>
          <p:cNvPr id="64" name="Google Shape;64;p14"/>
          <p:cNvSpPr txBox="1"/>
          <p:nvPr/>
        </p:nvSpPr>
        <p:spPr>
          <a:xfrm>
            <a:off x="635002" y="820525"/>
            <a:ext cx="40893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900">
                <a:solidFill>
                  <a:srgbClr val="F5F4F4"/>
                </a:solidFill>
                <a:latin typeface="Playfair Display"/>
                <a:ea typeface="Playfair Display"/>
                <a:cs typeface="Playfair Display"/>
                <a:sym typeface="Playfair Display"/>
              </a:rPr>
              <a:t>El Problema</a:t>
            </a:r>
            <a:endParaRPr sz="4900">
              <a:solidFill>
                <a:srgbClr val="F5F4F4"/>
              </a:solidFill>
              <a:latin typeface="Playfair Display"/>
              <a:ea typeface="Playfair Display"/>
              <a:cs typeface="Playfair Display"/>
              <a:sym typeface="Playfair Display"/>
            </a:endParaRPr>
          </a:p>
        </p:txBody>
      </p:sp>
      <p:pic>
        <p:nvPicPr>
          <p:cNvPr id="65" name="Google Shape;65;p14"/>
          <p:cNvPicPr preferRelativeResize="0"/>
          <p:nvPr/>
        </p:nvPicPr>
        <p:blipFill>
          <a:blip r:embed="rId4">
            <a:alphaModFix/>
          </a:blip>
          <a:stretch>
            <a:fillRect/>
          </a:stretch>
        </p:blipFill>
        <p:spPr>
          <a:xfrm>
            <a:off x="152400" y="152400"/>
            <a:ext cx="624750" cy="719950"/>
          </a:xfrm>
          <a:prstGeom prst="rect">
            <a:avLst/>
          </a:prstGeom>
          <a:noFill/>
          <a:ln>
            <a:noFill/>
          </a:ln>
        </p:spPr>
      </p:pic>
      <p:grpSp>
        <p:nvGrpSpPr>
          <p:cNvPr id="66" name="Google Shape;66;p14"/>
          <p:cNvGrpSpPr/>
          <p:nvPr/>
        </p:nvGrpSpPr>
        <p:grpSpPr>
          <a:xfrm>
            <a:off x="1490402" y="1788313"/>
            <a:ext cx="1784520" cy="1295673"/>
            <a:chOff x="1579300" y="1759525"/>
            <a:chExt cx="2057321" cy="1466191"/>
          </a:xfrm>
        </p:grpSpPr>
        <p:sp>
          <p:nvSpPr>
            <p:cNvPr id="67" name="Google Shape;67;p14"/>
            <p:cNvSpPr/>
            <p:nvPr/>
          </p:nvSpPr>
          <p:spPr>
            <a:xfrm>
              <a:off x="2239907" y="2532316"/>
              <a:ext cx="208544" cy="175393"/>
            </a:xfrm>
            <a:custGeom>
              <a:rect b="b" l="l" r="r" t="t"/>
              <a:pathLst>
                <a:path extrusionOk="0" h="24539" w="27431">
                  <a:moveTo>
                    <a:pt x="3463" y="15370"/>
                  </a:moveTo>
                  <a:cubicBezTo>
                    <a:pt x="3805" y="15370"/>
                    <a:pt x="4110" y="15218"/>
                    <a:pt x="4110" y="15522"/>
                  </a:cubicBezTo>
                  <a:cubicBezTo>
                    <a:pt x="4110" y="15827"/>
                    <a:pt x="4262" y="16169"/>
                    <a:pt x="3805" y="16169"/>
                  </a:cubicBezTo>
                  <a:cubicBezTo>
                    <a:pt x="3653" y="15827"/>
                    <a:pt x="3159" y="15675"/>
                    <a:pt x="3463" y="15370"/>
                  </a:cubicBezTo>
                  <a:close/>
                  <a:moveTo>
                    <a:pt x="1409" y="13925"/>
                  </a:moveTo>
                  <a:cubicBezTo>
                    <a:pt x="1409" y="13620"/>
                    <a:pt x="1751" y="13126"/>
                    <a:pt x="2055" y="13468"/>
                  </a:cubicBezTo>
                  <a:cubicBezTo>
                    <a:pt x="2360" y="13772"/>
                    <a:pt x="3006" y="13316"/>
                    <a:pt x="3159" y="13772"/>
                  </a:cubicBezTo>
                  <a:cubicBezTo>
                    <a:pt x="3311" y="13925"/>
                    <a:pt x="2360" y="14419"/>
                    <a:pt x="2207" y="14267"/>
                  </a:cubicBezTo>
                  <a:cubicBezTo>
                    <a:pt x="2055" y="14267"/>
                    <a:pt x="1256" y="14267"/>
                    <a:pt x="1256" y="14077"/>
                  </a:cubicBezTo>
                  <a:close/>
                  <a:moveTo>
                    <a:pt x="800" y="12973"/>
                  </a:moveTo>
                  <a:cubicBezTo>
                    <a:pt x="952" y="13316"/>
                    <a:pt x="1104" y="13316"/>
                    <a:pt x="1409" y="13316"/>
                  </a:cubicBezTo>
                  <a:cubicBezTo>
                    <a:pt x="1409" y="12669"/>
                    <a:pt x="1751" y="11718"/>
                    <a:pt x="952" y="11414"/>
                  </a:cubicBezTo>
                  <a:cubicBezTo>
                    <a:pt x="1" y="10919"/>
                    <a:pt x="153" y="12973"/>
                    <a:pt x="800" y="12973"/>
                  </a:cubicBezTo>
                  <a:close/>
                  <a:moveTo>
                    <a:pt x="10463" y="4261"/>
                  </a:moveTo>
                  <a:cubicBezTo>
                    <a:pt x="10767" y="4414"/>
                    <a:pt x="12517" y="5517"/>
                    <a:pt x="12517" y="4756"/>
                  </a:cubicBezTo>
                  <a:cubicBezTo>
                    <a:pt x="12365" y="4109"/>
                    <a:pt x="12023" y="3462"/>
                    <a:pt x="12023" y="2854"/>
                  </a:cubicBezTo>
                  <a:cubicBezTo>
                    <a:pt x="11871" y="2207"/>
                    <a:pt x="12670" y="1712"/>
                    <a:pt x="12517" y="1256"/>
                  </a:cubicBezTo>
                  <a:cubicBezTo>
                    <a:pt x="12365" y="457"/>
                    <a:pt x="12365" y="609"/>
                    <a:pt x="12974" y="153"/>
                  </a:cubicBezTo>
                  <a:cubicBezTo>
                    <a:pt x="13316" y="0"/>
                    <a:pt x="13469" y="0"/>
                    <a:pt x="13621" y="305"/>
                  </a:cubicBezTo>
                  <a:cubicBezTo>
                    <a:pt x="13621" y="609"/>
                    <a:pt x="13773" y="761"/>
                    <a:pt x="14115" y="761"/>
                  </a:cubicBezTo>
                  <a:cubicBezTo>
                    <a:pt x="14724" y="951"/>
                    <a:pt x="15827" y="761"/>
                    <a:pt x="16474" y="1104"/>
                  </a:cubicBezTo>
                  <a:cubicBezTo>
                    <a:pt x="16626" y="1256"/>
                    <a:pt x="16969" y="1408"/>
                    <a:pt x="16969" y="1560"/>
                  </a:cubicBezTo>
                  <a:cubicBezTo>
                    <a:pt x="16969" y="1903"/>
                    <a:pt x="16778" y="2207"/>
                    <a:pt x="17121" y="2207"/>
                  </a:cubicBezTo>
                  <a:cubicBezTo>
                    <a:pt x="17577" y="2359"/>
                    <a:pt x="17273" y="2511"/>
                    <a:pt x="17425" y="3006"/>
                  </a:cubicBezTo>
                  <a:cubicBezTo>
                    <a:pt x="17425" y="3310"/>
                    <a:pt x="17425" y="3310"/>
                    <a:pt x="17121" y="3310"/>
                  </a:cubicBezTo>
                  <a:cubicBezTo>
                    <a:pt x="16626" y="3158"/>
                    <a:pt x="16626" y="3615"/>
                    <a:pt x="16322" y="3615"/>
                  </a:cubicBezTo>
                  <a:cubicBezTo>
                    <a:pt x="16017" y="3805"/>
                    <a:pt x="15827" y="3805"/>
                    <a:pt x="16170" y="4109"/>
                  </a:cubicBezTo>
                  <a:cubicBezTo>
                    <a:pt x="16322" y="4261"/>
                    <a:pt x="16626" y="4261"/>
                    <a:pt x="16626" y="4566"/>
                  </a:cubicBezTo>
                  <a:cubicBezTo>
                    <a:pt x="16778" y="4756"/>
                    <a:pt x="16778" y="5212"/>
                    <a:pt x="16969" y="5212"/>
                  </a:cubicBezTo>
                  <a:cubicBezTo>
                    <a:pt x="17425" y="5365"/>
                    <a:pt x="17729" y="4261"/>
                    <a:pt x="18224" y="4261"/>
                  </a:cubicBezTo>
                  <a:cubicBezTo>
                    <a:pt x="18681" y="4109"/>
                    <a:pt x="18376" y="4566"/>
                    <a:pt x="18528" y="4908"/>
                  </a:cubicBezTo>
                  <a:cubicBezTo>
                    <a:pt x="18681" y="5060"/>
                    <a:pt x="19023" y="5060"/>
                    <a:pt x="19175" y="5060"/>
                  </a:cubicBezTo>
                  <a:cubicBezTo>
                    <a:pt x="19822" y="5365"/>
                    <a:pt x="19480" y="5859"/>
                    <a:pt x="19974" y="6164"/>
                  </a:cubicBezTo>
                  <a:cubicBezTo>
                    <a:pt x="20278" y="6468"/>
                    <a:pt x="20431" y="7267"/>
                    <a:pt x="20925" y="7419"/>
                  </a:cubicBezTo>
                  <a:cubicBezTo>
                    <a:pt x="21230" y="7419"/>
                    <a:pt x="21382" y="7267"/>
                    <a:pt x="21724" y="7267"/>
                  </a:cubicBezTo>
                  <a:cubicBezTo>
                    <a:pt x="22181" y="7267"/>
                    <a:pt x="22181" y="7115"/>
                    <a:pt x="22675" y="6810"/>
                  </a:cubicBezTo>
                  <a:cubicBezTo>
                    <a:pt x="22675" y="7419"/>
                    <a:pt x="22980" y="7609"/>
                    <a:pt x="22827" y="8218"/>
                  </a:cubicBezTo>
                  <a:cubicBezTo>
                    <a:pt x="22675" y="9017"/>
                    <a:pt x="21876" y="9169"/>
                    <a:pt x="22028" y="10120"/>
                  </a:cubicBezTo>
                  <a:cubicBezTo>
                    <a:pt x="22028" y="10615"/>
                    <a:pt x="21534" y="11718"/>
                    <a:pt x="22485" y="11223"/>
                  </a:cubicBezTo>
                  <a:cubicBezTo>
                    <a:pt x="22827" y="11071"/>
                    <a:pt x="22980" y="11223"/>
                    <a:pt x="23132" y="11566"/>
                  </a:cubicBezTo>
                  <a:cubicBezTo>
                    <a:pt x="23132" y="11718"/>
                    <a:pt x="23626" y="11223"/>
                    <a:pt x="23626" y="11223"/>
                  </a:cubicBezTo>
                  <a:cubicBezTo>
                    <a:pt x="23779" y="11718"/>
                    <a:pt x="23436" y="12022"/>
                    <a:pt x="23436" y="12365"/>
                  </a:cubicBezTo>
                  <a:cubicBezTo>
                    <a:pt x="23284" y="12973"/>
                    <a:pt x="23931" y="13126"/>
                    <a:pt x="24387" y="13316"/>
                  </a:cubicBezTo>
                  <a:cubicBezTo>
                    <a:pt x="24730" y="13468"/>
                    <a:pt x="25186" y="13620"/>
                    <a:pt x="25529" y="13620"/>
                  </a:cubicBezTo>
                  <a:cubicBezTo>
                    <a:pt x="25833" y="13620"/>
                    <a:pt x="25833" y="14077"/>
                    <a:pt x="25833" y="14419"/>
                  </a:cubicBezTo>
                  <a:cubicBezTo>
                    <a:pt x="25985" y="14876"/>
                    <a:pt x="25529" y="14876"/>
                    <a:pt x="25681" y="15218"/>
                  </a:cubicBezTo>
                  <a:cubicBezTo>
                    <a:pt x="25833" y="15675"/>
                    <a:pt x="26137" y="15979"/>
                    <a:pt x="26289" y="16321"/>
                  </a:cubicBezTo>
                  <a:cubicBezTo>
                    <a:pt x="26480" y="16778"/>
                    <a:pt x="27088" y="16474"/>
                    <a:pt x="27241" y="16930"/>
                  </a:cubicBezTo>
                  <a:cubicBezTo>
                    <a:pt x="27431" y="17425"/>
                    <a:pt x="26480" y="17120"/>
                    <a:pt x="27088" y="17729"/>
                  </a:cubicBezTo>
                  <a:cubicBezTo>
                    <a:pt x="26480" y="18224"/>
                    <a:pt x="26137" y="19327"/>
                    <a:pt x="25186" y="18832"/>
                  </a:cubicBezTo>
                  <a:cubicBezTo>
                    <a:pt x="24882" y="18680"/>
                    <a:pt x="24730" y="18528"/>
                    <a:pt x="24387" y="18832"/>
                  </a:cubicBezTo>
                  <a:cubicBezTo>
                    <a:pt x="23931" y="19175"/>
                    <a:pt x="24083" y="19175"/>
                    <a:pt x="23626" y="19022"/>
                  </a:cubicBezTo>
                  <a:lnTo>
                    <a:pt x="22675" y="19022"/>
                  </a:lnTo>
                  <a:cubicBezTo>
                    <a:pt x="22485" y="19175"/>
                    <a:pt x="22485" y="19631"/>
                    <a:pt x="22333" y="19974"/>
                  </a:cubicBezTo>
                  <a:cubicBezTo>
                    <a:pt x="22181" y="20278"/>
                    <a:pt x="22028" y="20734"/>
                    <a:pt x="22181" y="21077"/>
                  </a:cubicBezTo>
                  <a:cubicBezTo>
                    <a:pt x="22181" y="21229"/>
                    <a:pt x="22333" y="21229"/>
                    <a:pt x="22333" y="21533"/>
                  </a:cubicBezTo>
                  <a:cubicBezTo>
                    <a:pt x="22181" y="21686"/>
                    <a:pt x="21876" y="21876"/>
                    <a:pt x="21724" y="21686"/>
                  </a:cubicBezTo>
                  <a:cubicBezTo>
                    <a:pt x="21724" y="22028"/>
                    <a:pt x="22028" y="22180"/>
                    <a:pt x="21534" y="22332"/>
                  </a:cubicBezTo>
                  <a:cubicBezTo>
                    <a:pt x="21230" y="22332"/>
                    <a:pt x="20278" y="22485"/>
                    <a:pt x="20925" y="22979"/>
                  </a:cubicBezTo>
                  <a:cubicBezTo>
                    <a:pt x="21382" y="23131"/>
                    <a:pt x="21534" y="22979"/>
                    <a:pt x="21724" y="23588"/>
                  </a:cubicBezTo>
                  <a:cubicBezTo>
                    <a:pt x="21724" y="23588"/>
                    <a:pt x="21876" y="24539"/>
                    <a:pt x="21724" y="24539"/>
                  </a:cubicBezTo>
                  <a:cubicBezTo>
                    <a:pt x="21382" y="24387"/>
                    <a:pt x="21382" y="24082"/>
                    <a:pt x="21382" y="23930"/>
                  </a:cubicBezTo>
                  <a:cubicBezTo>
                    <a:pt x="21230" y="23436"/>
                    <a:pt x="20773" y="23588"/>
                    <a:pt x="20583" y="23283"/>
                  </a:cubicBezTo>
                  <a:cubicBezTo>
                    <a:pt x="20278" y="22637"/>
                    <a:pt x="19632" y="22180"/>
                    <a:pt x="19327" y="21686"/>
                  </a:cubicBezTo>
                  <a:cubicBezTo>
                    <a:pt x="19023" y="21077"/>
                    <a:pt x="18528" y="21229"/>
                    <a:pt x="17920" y="21077"/>
                  </a:cubicBezTo>
                  <a:cubicBezTo>
                    <a:pt x="17425" y="20734"/>
                    <a:pt x="17920" y="20278"/>
                    <a:pt x="17121" y="20278"/>
                  </a:cubicBezTo>
                  <a:cubicBezTo>
                    <a:pt x="16474" y="20278"/>
                    <a:pt x="16170" y="20582"/>
                    <a:pt x="15675" y="20925"/>
                  </a:cubicBezTo>
                  <a:cubicBezTo>
                    <a:pt x="15219" y="21229"/>
                    <a:pt x="14724" y="20734"/>
                    <a:pt x="14267" y="20925"/>
                  </a:cubicBezTo>
                  <a:cubicBezTo>
                    <a:pt x="13621" y="21229"/>
                    <a:pt x="13316" y="21876"/>
                    <a:pt x="13316" y="22485"/>
                  </a:cubicBezTo>
                  <a:cubicBezTo>
                    <a:pt x="13469" y="22827"/>
                    <a:pt x="12974" y="22827"/>
                    <a:pt x="12822" y="22827"/>
                  </a:cubicBezTo>
                  <a:cubicBezTo>
                    <a:pt x="12517" y="22827"/>
                    <a:pt x="12365" y="22979"/>
                    <a:pt x="12213" y="23131"/>
                  </a:cubicBezTo>
                  <a:cubicBezTo>
                    <a:pt x="12213" y="22637"/>
                    <a:pt x="11719" y="21876"/>
                    <a:pt x="11262" y="21876"/>
                  </a:cubicBezTo>
                  <a:lnTo>
                    <a:pt x="10615" y="21876"/>
                  </a:lnTo>
                  <a:cubicBezTo>
                    <a:pt x="10311" y="21876"/>
                    <a:pt x="9968" y="21381"/>
                    <a:pt x="9664" y="21381"/>
                  </a:cubicBezTo>
                  <a:cubicBezTo>
                    <a:pt x="10121" y="21077"/>
                    <a:pt x="10615" y="20734"/>
                    <a:pt x="10920" y="20278"/>
                  </a:cubicBezTo>
                  <a:cubicBezTo>
                    <a:pt x="11566" y="19783"/>
                    <a:pt x="12023" y="19175"/>
                    <a:pt x="12670" y="18832"/>
                  </a:cubicBezTo>
                  <a:cubicBezTo>
                    <a:pt x="13164" y="18528"/>
                    <a:pt x="12974" y="17729"/>
                    <a:pt x="12974" y="17272"/>
                  </a:cubicBezTo>
                  <a:cubicBezTo>
                    <a:pt x="12974" y="16626"/>
                    <a:pt x="12974" y="15979"/>
                    <a:pt x="13316" y="15522"/>
                  </a:cubicBezTo>
                  <a:cubicBezTo>
                    <a:pt x="13621" y="14876"/>
                    <a:pt x="13773" y="14571"/>
                    <a:pt x="13164" y="14267"/>
                  </a:cubicBezTo>
                  <a:cubicBezTo>
                    <a:pt x="12670" y="14077"/>
                    <a:pt x="12023" y="13925"/>
                    <a:pt x="11566" y="13468"/>
                  </a:cubicBezTo>
                  <a:cubicBezTo>
                    <a:pt x="11414" y="13316"/>
                    <a:pt x="11072" y="12517"/>
                    <a:pt x="11566" y="12365"/>
                  </a:cubicBezTo>
                  <a:cubicBezTo>
                    <a:pt x="11072" y="12365"/>
                    <a:pt x="11072" y="12022"/>
                    <a:pt x="10920" y="11718"/>
                  </a:cubicBezTo>
                  <a:cubicBezTo>
                    <a:pt x="10767" y="11071"/>
                    <a:pt x="10311" y="10615"/>
                    <a:pt x="9968" y="10120"/>
                  </a:cubicBezTo>
                  <a:cubicBezTo>
                    <a:pt x="9512" y="9511"/>
                    <a:pt x="9664" y="9169"/>
                    <a:pt x="9816" y="8560"/>
                  </a:cubicBezTo>
                  <a:cubicBezTo>
                    <a:pt x="9968" y="7609"/>
                    <a:pt x="9968" y="6962"/>
                    <a:pt x="9968" y="6011"/>
                  </a:cubicBezTo>
                  <a:cubicBezTo>
                    <a:pt x="10121" y="6011"/>
                    <a:pt x="10121" y="6810"/>
                    <a:pt x="10121" y="6810"/>
                  </a:cubicBezTo>
                  <a:cubicBezTo>
                    <a:pt x="10121" y="7419"/>
                    <a:pt x="10615" y="7267"/>
                    <a:pt x="10767" y="7761"/>
                  </a:cubicBezTo>
                  <a:cubicBezTo>
                    <a:pt x="10920" y="8066"/>
                    <a:pt x="11072" y="8560"/>
                    <a:pt x="11414" y="8713"/>
                  </a:cubicBezTo>
                  <a:cubicBezTo>
                    <a:pt x="11871" y="8865"/>
                    <a:pt x="11566" y="8066"/>
                    <a:pt x="11414" y="7914"/>
                  </a:cubicBezTo>
                  <a:cubicBezTo>
                    <a:pt x="11262" y="7761"/>
                    <a:pt x="10121" y="7115"/>
                    <a:pt x="10463" y="6658"/>
                  </a:cubicBezTo>
                  <a:cubicBezTo>
                    <a:pt x="10615" y="6164"/>
                    <a:pt x="10311" y="6164"/>
                    <a:pt x="10121" y="5707"/>
                  </a:cubicBezTo>
                  <a:cubicBezTo>
                    <a:pt x="10121" y="5707"/>
                    <a:pt x="10311" y="5517"/>
                    <a:pt x="10311" y="5365"/>
                  </a:cubicBezTo>
                  <a:cubicBezTo>
                    <a:pt x="10463" y="5060"/>
                    <a:pt x="10463" y="4566"/>
                    <a:pt x="10463" y="4261"/>
                  </a:cubicBezTo>
                  <a:close/>
                </a:path>
              </a:pathLst>
            </a:custGeom>
            <a:solidFill>
              <a:srgbClr val="8A89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737227" y="1775299"/>
              <a:ext cx="432696" cy="490554"/>
            </a:xfrm>
            <a:custGeom>
              <a:rect b="b" l="l" r="r" t="t"/>
              <a:pathLst>
                <a:path extrusionOk="0" h="68633" w="56915">
                  <a:moveTo>
                    <a:pt x="46458" y="68328"/>
                  </a:moveTo>
                  <a:cubicBezTo>
                    <a:pt x="46456" y="68328"/>
                    <a:pt x="46454" y="68328"/>
                    <a:pt x="46452" y="68328"/>
                  </a:cubicBezTo>
                  <a:lnTo>
                    <a:pt x="46458" y="68328"/>
                  </a:lnTo>
                  <a:cubicBezTo>
                    <a:pt x="46458" y="68328"/>
                    <a:pt x="46458" y="68328"/>
                    <a:pt x="46458" y="68328"/>
                  </a:cubicBezTo>
                  <a:close/>
                  <a:moveTo>
                    <a:pt x="1750" y="0"/>
                  </a:moveTo>
                  <a:cubicBezTo>
                    <a:pt x="1902" y="153"/>
                    <a:pt x="1902" y="153"/>
                    <a:pt x="1750" y="343"/>
                  </a:cubicBezTo>
                  <a:cubicBezTo>
                    <a:pt x="1750" y="495"/>
                    <a:pt x="1750" y="799"/>
                    <a:pt x="1598" y="951"/>
                  </a:cubicBezTo>
                  <a:lnTo>
                    <a:pt x="1294" y="1598"/>
                  </a:lnTo>
                  <a:cubicBezTo>
                    <a:pt x="1294" y="1598"/>
                    <a:pt x="1294" y="1750"/>
                    <a:pt x="1103" y="1903"/>
                  </a:cubicBezTo>
                  <a:cubicBezTo>
                    <a:pt x="1103" y="2245"/>
                    <a:pt x="951" y="2702"/>
                    <a:pt x="647" y="3006"/>
                  </a:cubicBezTo>
                  <a:cubicBezTo>
                    <a:pt x="342" y="3348"/>
                    <a:pt x="342" y="3348"/>
                    <a:pt x="342" y="3500"/>
                  </a:cubicBezTo>
                  <a:lnTo>
                    <a:pt x="342" y="3957"/>
                  </a:lnTo>
                  <a:cubicBezTo>
                    <a:pt x="342" y="4299"/>
                    <a:pt x="342" y="4604"/>
                    <a:pt x="152" y="5098"/>
                  </a:cubicBezTo>
                  <a:lnTo>
                    <a:pt x="152" y="5250"/>
                  </a:lnTo>
                  <a:cubicBezTo>
                    <a:pt x="0" y="5403"/>
                    <a:pt x="0" y="5707"/>
                    <a:pt x="0" y="6049"/>
                  </a:cubicBezTo>
                  <a:cubicBezTo>
                    <a:pt x="0" y="6202"/>
                    <a:pt x="152" y="6658"/>
                    <a:pt x="342" y="7001"/>
                  </a:cubicBezTo>
                  <a:lnTo>
                    <a:pt x="495" y="7153"/>
                  </a:lnTo>
                  <a:cubicBezTo>
                    <a:pt x="647" y="7305"/>
                    <a:pt x="647" y="7305"/>
                    <a:pt x="799" y="7305"/>
                  </a:cubicBezTo>
                  <a:lnTo>
                    <a:pt x="951" y="7305"/>
                  </a:lnTo>
                  <a:cubicBezTo>
                    <a:pt x="1446" y="7305"/>
                    <a:pt x="1750" y="7609"/>
                    <a:pt x="1902" y="7761"/>
                  </a:cubicBezTo>
                  <a:lnTo>
                    <a:pt x="1902" y="7952"/>
                  </a:lnTo>
                  <a:lnTo>
                    <a:pt x="2397" y="8256"/>
                  </a:lnTo>
                  <a:lnTo>
                    <a:pt x="2549" y="8408"/>
                  </a:lnTo>
                  <a:cubicBezTo>
                    <a:pt x="2549" y="8560"/>
                    <a:pt x="2701" y="8713"/>
                    <a:pt x="2701" y="9055"/>
                  </a:cubicBezTo>
                  <a:cubicBezTo>
                    <a:pt x="3006" y="9055"/>
                    <a:pt x="3196" y="9359"/>
                    <a:pt x="3500" y="9511"/>
                  </a:cubicBezTo>
                  <a:cubicBezTo>
                    <a:pt x="3652" y="9854"/>
                    <a:pt x="3804" y="10006"/>
                    <a:pt x="3957" y="10158"/>
                  </a:cubicBezTo>
                  <a:lnTo>
                    <a:pt x="4299" y="10310"/>
                  </a:lnTo>
                  <a:cubicBezTo>
                    <a:pt x="4756" y="10805"/>
                    <a:pt x="5250" y="11109"/>
                    <a:pt x="5859" y="11414"/>
                  </a:cubicBezTo>
                  <a:cubicBezTo>
                    <a:pt x="6353" y="11756"/>
                    <a:pt x="7000" y="12213"/>
                    <a:pt x="7761" y="12213"/>
                  </a:cubicBezTo>
                  <a:lnTo>
                    <a:pt x="7951" y="12213"/>
                  </a:lnTo>
                  <a:cubicBezTo>
                    <a:pt x="8560" y="12213"/>
                    <a:pt x="8902" y="11566"/>
                    <a:pt x="9055" y="11109"/>
                  </a:cubicBezTo>
                  <a:cubicBezTo>
                    <a:pt x="9359" y="11261"/>
                    <a:pt x="9511" y="11414"/>
                    <a:pt x="9663" y="11566"/>
                  </a:cubicBezTo>
                  <a:cubicBezTo>
                    <a:pt x="9854" y="11566"/>
                    <a:pt x="10006" y="11756"/>
                    <a:pt x="10158" y="11756"/>
                  </a:cubicBezTo>
                  <a:lnTo>
                    <a:pt x="10310" y="11908"/>
                  </a:lnTo>
                  <a:cubicBezTo>
                    <a:pt x="10957" y="12213"/>
                    <a:pt x="10957" y="12213"/>
                    <a:pt x="10957" y="12707"/>
                  </a:cubicBezTo>
                  <a:cubicBezTo>
                    <a:pt x="10957" y="12859"/>
                    <a:pt x="10805" y="13011"/>
                    <a:pt x="10805" y="13316"/>
                  </a:cubicBezTo>
                  <a:cubicBezTo>
                    <a:pt x="10805" y="13658"/>
                    <a:pt x="10957" y="13963"/>
                    <a:pt x="11566" y="14115"/>
                  </a:cubicBezTo>
                  <a:cubicBezTo>
                    <a:pt x="11756" y="14115"/>
                    <a:pt x="11908" y="14267"/>
                    <a:pt x="11908" y="14267"/>
                  </a:cubicBezTo>
                  <a:cubicBezTo>
                    <a:pt x="12212" y="14609"/>
                    <a:pt x="12364" y="14762"/>
                    <a:pt x="12859" y="14914"/>
                  </a:cubicBezTo>
                  <a:cubicBezTo>
                    <a:pt x="13163" y="14914"/>
                    <a:pt x="13316" y="14914"/>
                    <a:pt x="13658" y="15066"/>
                  </a:cubicBezTo>
                  <a:cubicBezTo>
                    <a:pt x="13810" y="15066"/>
                    <a:pt x="14114" y="15066"/>
                    <a:pt x="14267" y="15218"/>
                  </a:cubicBezTo>
                  <a:lnTo>
                    <a:pt x="14761" y="15218"/>
                  </a:lnTo>
                  <a:cubicBezTo>
                    <a:pt x="14913" y="15560"/>
                    <a:pt x="15560" y="16017"/>
                    <a:pt x="16017" y="16017"/>
                  </a:cubicBezTo>
                  <a:lnTo>
                    <a:pt x="16017" y="16321"/>
                  </a:lnTo>
                  <a:lnTo>
                    <a:pt x="16017" y="16512"/>
                  </a:lnTo>
                  <a:cubicBezTo>
                    <a:pt x="15864" y="16512"/>
                    <a:pt x="15712" y="16664"/>
                    <a:pt x="15560" y="16664"/>
                  </a:cubicBezTo>
                  <a:cubicBezTo>
                    <a:pt x="15370" y="16968"/>
                    <a:pt x="15370" y="17272"/>
                    <a:pt x="15560" y="17615"/>
                  </a:cubicBezTo>
                  <a:lnTo>
                    <a:pt x="15560" y="18071"/>
                  </a:lnTo>
                  <a:cubicBezTo>
                    <a:pt x="15560" y="18071"/>
                    <a:pt x="15370" y="18224"/>
                    <a:pt x="15370" y="18414"/>
                  </a:cubicBezTo>
                  <a:cubicBezTo>
                    <a:pt x="15370" y="18566"/>
                    <a:pt x="15218" y="18718"/>
                    <a:pt x="15218" y="19022"/>
                  </a:cubicBezTo>
                  <a:cubicBezTo>
                    <a:pt x="15066" y="19669"/>
                    <a:pt x="15218" y="20316"/>
                    <a:pt x="15560" y="21077"/>
                  </a:cubicBezTo>
                  <a:cubicBezTo>
                    <a:pt x="15712" y="21571"/>
                    <a:pt x="16017" y="22028"/>
                    <a:pt x="16511" y="22523"/>
                  </a:cubicBezTo>
                  <a:cubicBezTo>
                    <a:pt x="16816" y="22827"/>
                    <a:pt x="16968" y="23169"/>
                    <a:pt x="17120" y="23626"/>
                  </a:cubicBezTo>
                  <a:cubicBezTo>
                    <a:pt x="17272" y="23626"/>
                    <a:pt x="17272" y="23626"/>
                    <a:pt x="17120" y="23930"/>
                  </a:cubicBezTo>
                  <a:cubicBezTo>
                    <a:pt x="17120" y="24120"/>
                    <a:pt x="16968" y="24273"/>
                    <a:pt x="16968" y="24577"/>
                  </a:cubicBezTo>
                  <a:cubicBezTo>
                    <a:pt x="16968" y="25224"/>
                    <a:pt x="17462" y="25528"/>
                    <a:pt x="17615" y="25832"/>
                  </a:cubicBezTo>
                  <a:cubicBezTo>
                    <a:pt x="17767" y="25832"/>
                    <a:pt x="17767" y="25832"/>
                    <a:pt x="17767" y="26023"/>
                  </a:cubicBezTo>
                  <a:cubicBezTo>
                    <a:pt x="17919" y="26175"/>
                    <a:pt x="17919" y="26175"/>
                    <a:pt x="17919" y="26479"/>
                  </a:cubicBezTo>
                  <a:lnTo>
                    <a:pt x="17919" y="27278"/>
                  </a:lnTo>
                  <a:lnTo>
                    <a:pt x="17919" y="27925"/>
                  </a:lnTo>
                  <a:lnTo>
                    <a:pt x="17919" y="28077"/>
                  </a:lnTo>
                  <a:cubicBezTo>
                    <a:pt x="17767" y="28381"/>
                    <a:pt x="17615" y="28686"/>
                    <a:pt x="17919" y="29180"/>
                  </a:cubicBezTo>
                  <a:cubicBezTo>
                    <a:pt x="18071" y="29332"/>
                    <a:pt x="18223" y="29485"/>
                    <a:pt x="18413" y="29485"/>
                  </a:cubicBezTo>
                  <a:lnTo>
                    <a:pt x="18413" y="29979"/>
                  </a:lnTo>
                  <a:cubicBezTo>
                    <a:pt x="18566" y="31082"/>
                    <a:pt x="19365" y="31881"/>
                    <a:pt x="19973" y="32680"/>
                  </a:cubicBezTo>
                  <a:lnTo>
                    <a:pt x="20125" y="32985"/>
                  </a:lnTo>
                  <a:cubicBezTo>
                    <a:pt x="20316" y="33137"/>
                    <a:pt x="20468" y="33289"/>
                    <a:pt x="20620" y="33441"/>
                  </a:cubicBezTo>
                  <a:cubicBezTo>
                    <a:pt x="20316" y="33936"/>
                    <a:pt x="20125" y="34583"/>
                    <a:pt x="20620" y="35191"/>
                  </a:cubicBezTo>
                  <a:cubicBezTo>
                    <a:pt x="20620" y="35343"/>
                    <a:pt x="20772" y="35534"/>
                    <a:pt x="20924" y="35686"/>
                  </a:cubicBezTo>
                  <a:cubicBezTo>
                    <a:pt x="20772" y="35838"/>
                    <a:pt x="20772" y="35838"/>
                    <a:pt x="20620" y="35838"/>
                  </a:cubicBezTo>
                  <a:lnTo>
                    <a:pt x="20316" y="35838"/>
                  </a:lnTo>
                  <a:cubicBezTo>
                    <a:pt x="19973" y="35838"/>
                    <a:pt x="19821" y="35990"/>
                    <a:pt x="19669" y="36142"/>
                  </a:cubicBezTo>
                  <a:cubicBezTo>
                    <a:pt x="19174" y="36637"/>
                    <a:pt x="19174" y="37246"/>
                    <a:pt x="19174" y="37892"/>
                  </a:cubicBezTo>
                  <a:cubicBezTo>
                    <a:pt x="19174" y="38539"/>
                    <a:pt x="19174" y="38691"/>
                    <a:pt x="18870" y="38843"/>
                  </a:cubicBezTo>
                  <a:cubicBezTo>
                    <a:pt x="18870" y="38843"/>
                    <a:pt x="18223" y="39148"/>
                    <a:pt x="18413" y="39642"/>
                  </a:cubicBezTo>
                  <a:lnTo>
                    <a:pt x="18870" y="40099"/>
                  </a:lnTo>
                  <a:lnTo>
                    <a:pt x="18718" y="40099"/>
                  </a:lnTo>
                  <a:lnTo>
                    <a:pt x="18718" y="40289"/>
                  </a:lnTo>
                  <a:cubicBezTo>
                    <a:pt x="18413" y="40289"/>
                    <a:pt x="18071" y="40441"/>
                    <a:pt x="17919" y="40746"/>
                  </a:cubicBezTo>
                  <a:cubicBezTo>
                    <a:pt x="17767" y="41050"/>
                    <a:pt x="17767" y="41392"/>
                    <a:pt x="17919" y="41697"/>
                  </a:cubicBezTo>
                  <a:cubicBezTo>
                    <a:pt x="18071" y="42191"/>
                    <a:pt x="18413" y="42344"/>
                    <a:pt x="18718" y="42344"/>
                  </a:cubicBezTo>
                  <a:cubicBezTo>
                    <a:pt x="19022" y="42344"/>
                    <a:pt x="19365" y="42191"/>
                    <a:pt x="19517" y="41849"/>
                  </a:cubicBezTo>
                  <a:cubicBezTo>
                    <a:pt x="19669" y="41545"/>
                    <a:pt x="19669" y="41240"/>
                    <a:pt x="19669" y="40898"/>
                  </a:cubicBezTo>
                  <a:cubicBezTo>
                    <a:pt x="19821" y="40898"/>
                    <a:pt x="19821" y="41050"/>
                    <a:pt x="19973" y="41050"/>
                  </a:cubicBezTo>
                  <a:lnTo>
                    <a:pt x="20125" y="41050"/>
                  </a:lnTo>
                  <a:cubicBezTo>
                    <a:pt x="20620" y="41392"/>
                    <a:pt x="21077" y="41545"/>
                    <a:pt x="21571" y="41545"/>
                  </a:cubicBezTo>
                  <a:lnTo>
                    <a:pt x="21723" y="41545"/>
                  </a:lnTo>
                  <a:cubicBezTo>
                    <a:pt x="22522" y="41392"/>
                    <a:pt x="22522" y="40594"/>
                    <a:pt x="22674" y="40099"/>
                  </a:cubicBezTo>
                  <a:lnTo>
                    <a:pt x="22674" y="39947"/>
                  </a:lnTo>
                  <a:cubicBezTo>
                    <a:pt x="22674" y="39947"/>
                    <a:pt x="22674" y="39642"/>
                    <a:pt x="22827" y="39642"/>
                  </a:cubicBezTo>
                  <a:lnTo>
                    <a:pt x="22979" y="39795"/>
                  </a:lnTo>
                  <a:cubicBezTo>
                    <a:pt x="23169" y="39795"/>
                    <a:pt x="23321" y="39947"/>
                    <a:pt x="23321" y="39947"/>
                  </a:cubicBezTo>
                  <a:cubicBezTo>
                    <a:pt x="23321" y="40099"/>
                    <a:pt x="23473" y="40289"/>
                    <a:pt x="23473" y="40289"/>
                  </a:cubicBezTo>
                  <a:cubicBezTo>
                    <a:pt x="23626" y="40594"/>
                    <a:pt x="23778" y="40898"/>
                    <a:pt x="23930" y="41050"/>
                  </a:cubicBezTo>
                  <a:cubicBezTo>
                    <a:pt x="23930" y="41240"/>
                    <a:pt x="23930" y="41545"/>
                    <a:pt x="24120" y="41697"/>
                  </a:cubicBezTo>
                  <a:cubicBezTo>
                    <a:pt x="24272" y="42191"/>
                    <a:pt x="24577" y="42496"/>
                    <a:pt x="24881" y="42648"/>
                  </a:cubicBezTo>
                  <a:cubicBezTo>
                    <a:pt x="25071" y="42952"/>
                    <a:pt x="25376" y="43142"/>
                    <a:pt x="25528" y="43447"/>
                  </a:cubicBezTo>
                  <a:cubicBezTo>
                    <a:pt x="25528" y="43599"/>
                    <a:pt x="25680" y="43751"/>
                    <a:pt x="25680" y="43903"/>
                  </a:cubicBezTo>
                  <a:cubicBezTo>
                    <a:pt x="26022" y="44398"/>
                    <a:pt x="26327" y="44854"/>
                    <a:pt x="26973" y="45349"/>
                  </a:cubicBezTo>
                  <a:cubicBezTo>
                    <a:pt x="27430" y="45653"/>
                    <a:pt x="27734" y="45806"/>
                    <a:pt x="28229" y="45996"/>
                  </a:cubicBezTo>
                  <a:cubicBezTo>
                    <a:pt x="28229" y="46148"/>
                    <a:pt x="28229" y="46605"/>
                    <a:pt x="28533" y="46757"/>
                  </a:cubicBezTo>
                  <a:lnTo>
                    <a:pt x="28533" y="46947"/>
                  </a:lnTo>
                  <a:cubicBezTo>
                    <a:pt x="28685" y="47099"/>
                    <a:pt x="28876" y="47251"/>
                    <a:pt x="28876" y="47403"/>
                  </a:cubicBezTo>
                  <a:cubicBezTo>
                    <a:pt x="29028" y="47556"/>
                    <a:pt x="29028" y="47708"/>
                    <a:pt x="29028" y="47898"/>
                  </a:cubicBezTo>
                  <a:cubicBezTo>
                    <a:pt x="29180" y="48355"/>
                    <a:pt x="29484" y="48659"/>
                    <a:pt x="29827" y="49001"/>
                  </a:cubicBezTo>
                  <a:cubicBezTo>
                    <a:pt x="29827" y="49153"/>
                    <a:pt x="29979" y="49153"/>
                    <a:pt x="29979" y="49306"/>
                  </a:cubicBezTo>
                  <a:lnTo>
                    <a:pt x="30588" y="50105"/>
                  </a:lnTo>
                  <a:lnTo>
                    <a:pt x="30778" y="50257"/>
                  </a:lnTo>
                  <a:cubicBezTo>
                    <a:pt x="30778" y="50409"/>
                    <a:pt x="30930" y="50561"/>
                    <a:pt x="31082" y="50751"/>
                  </a:cubicBezTo>
                  <a:cubicBezTo>
                    <a:pt x="31234" y="50904"/>
                    <a:pt x="31539" y="51056"/>
                    <a:pt x="31729" y="51056"/>
                  </a:cubicBezTo>
                  <a:cubicBezTo>
                    <a:pt x="32033" y="51056"/>
                    <a:pt x="32185" y="50904"/>
                    <a:pt x="32338" y="50904"/>
                  </a:cubicBezTo>
                  <a:lnTo>
                    <a:pt x="32490" y="51056"/>
                  </a:lnTo>
                  <a:cubicBezTo>
                    <a:pt x="32680" y="51512"/>
                    <a:pt x="32832" y="51855"/>
                    <a:pt x="33137" y="52159"/>
                  </a:cubicBezTo>
                  <a:lnTo>
                    <a:pt x="33631" y="52159"/>
                  </a:lnTo>
                  <a:cubicBezTo>
                    <a:pt x="34088" y="52159"/>
                    <a:pt x="34240" y="52007"/>
                    <a:pt x="34240" y="51702"/>
                  </a:cubicBezTo>
                  <a:lnTo>
                    <a:pt x="34582" y="51702"/>
                  </a:lnTo>
                  <a:lnTo>
                    <a:pt x="34887" y="51855"/>
                  </a:lnTo>
                  <a:lnTo>
                    <a:pt x="35533" y="51855"/>
                  </a:lnTo>
                  <a:cubicBezTo>
                    <a:pt x="35343" y="52159"/>
                    <a:pt x="35343" y="52311"/>
                    <a:pt x="35533" y="52654"/>
                  </a:cubicBezTo>
                  <a:cubicBezTo>
                    <a:pt x="35533" y="52806"/>
                    <a:pt x="35533" y="52806"/>
                    <a:pt x="35686" y="52958"/>
                  </a:cubicBezTo>
                  <a:cubicBezTo>
                    <a:pt x="35533" y="52958"/>
                    <a:pt x="35343" y="53110"/>
                    <a:pt x="35191" y="53262"/>
                  </a:cubicBezTo>
                  <a:cubicBezTo>
                    <a:pt x="34887" y="53605"/>
                    <a:pt x="35039" y="54213"/>
                    <a:pt x="35191" y="54556"/>
                  </a:cubicBezTo>
                  <a:cubicBezTo>
                    <a:pt x="35191" y="54708"/>
                    <a:pt x="35343" y="54708"/>
                    <a:pt x="35343" y="54860"/>
                  </a:cubicBezTo>
                  <a:cubicBezTo>
                    <a:pt x="35343" y="55012"/>
                    <a:pt x="35533" y="55164"/>
                    <a:pt x="35533" y="55317"/>
                  </a:cubicBezTo>
                  <a:lnTo>
                    <a:pt x="35533" y="55811"/>
                  </a:lnTo>
                  <a:lnTo>
                    <a:pt x="35533" y="56610"/>
                  </a:lnTo>
                  <a:cubicBezTo>
                    <a:pt x="35686" y="57067"/>
                    <a:pt x="35990" y="57219"/>
                    <a:pt x="36294" y="57219"/>
                  </a:cubicBezTo>
                  <a:lnTo>
                    <a:pt x="36484" y="57219"/>
                  </a:lnTo>
                  <a:lnTo>
                    <a:pt x="36294" y="57713"/>
                  </a:lnTo>
                  <a:cubicBezTo>
                    <a:pt x="36637" y="58170"/>
                    <a:pt x="36941" y="58665"/>
                    <a:pt x="37245" y="59121"/>
                  </a:cubicBezTo>
                  <a:cubicBezTo>
                    <a:pt x="37588" y="59768"/>
                    <a:pt x="38196" y="59768"/>
                    <a:pt x="38691" y="59768"/>
                  </a:cubicBezTo>
                  <a:cubicBezTo>
                    <a:pt x="38843" y="59920"/>
                    <a:pt x="38995" y="59920"/>
                    <a:pt x="38995" y="59920"/>
                  </a:cubicBezTo>
                  <a:lnTo>
                    <a:pt x="39148" y="59920"/>
                  </a:lnTo>
                  <a:cubicBezTo>
                    <a:pt x="39642" y="60262"/>
                    <a:pt x="39946" y="60567"/>
                    <a:pt x="40593" y="60567"/>
                  </a:cubicBezTo>
                  <a:cubicBezTo>
                    <a:pt x="40593" y="60567"/>
                    <a:pt x="40745" y="60567"/>
                    <a:pt x="40898" y="60415"/>
                  </a:cubicBezTo>
                  <a:cubicBezTo>
                    <a:pt x="40898" y="60567"/>
                    <a:pt x="41050" y="60871"/>
                    <a:pt x="41050" y="61518"/>
                  </a:cubicBezTo>
                  <a:cubicBezTo>
                    <a:pt x="41240" y="62621"/>
                    <a:pt x="41544" y="64219"/>
                    <a:pt x="42952" y="64828"/>
                  </a:cubicBezTo>
                  <a:lnTo>
                    <a:pt x="43142" y="64828"/>
                  </a:lnTo>
                  <a:cubicBezTo>
                    <a:pt x="43142" y="64828"/>
                    <a:pt x="44093" y="65018"/>
                    <a:pt x="44702" y="65018"/>
                  </a:cubicBezTo>
                  <a:lnTo>
                    <a:pt x="45044" y="65018"/>
                  </a:lnTo>
                  <a:cubicBezTo>
                    <a:pt x="45197" y="65018"/>
                    <a:pt x="45197" y="65018"/>
                    <a:pt x="45349" y="65170"/>
                  </a:cubicBezTo>
                  <a:lnTo>
                    <a:pt x="45501" y="65170"/>
                  </a:lnTo>
                  <a:cubicBezTo>
                    <a:pt x="45653" y="65322"/>
                    <a:pt x="45805" y="65474"/>
                    <a:pt x="45996" y="65627"/>
                  </a:cubicBezTo>
                  <a:cubicBezTo>
                    <a:pt x="46452" y="66273"/>
                    <a:pt x="46756" y="67072"/>
                    <a:pt x="46604" y="67681"/>
                  </a:cubicBezTo>
                  <a:cubicBezTo>
                    <a:pt x="46503" y="67910"/>
                    <a:pt x="46469" y="68122"/>
                    <a:pt x="46458" y="68328"/>
                  </a:cubicBezTo>
                  <a:lnTo>
                    <a:pt x="46458" y="68328"/>
                  </a:lnTo>
                  <a:cubicBezTo>
                    <a:pt x="46604" y="68324"/>
                    <a:pt x="46606" y="68174"/>
                    <a:pt x="46756" y="68023"/>
                  </a:cubicBezTo>
                  <a:cubicBezTo>
                    <a:pt x="46947" y="67871"/>
                    <a:pt x="47251" y="67529"/>
                    <a:pt x="47555" y="67529"/>
                  </a:cubicBezTo>
                  <a:cubicBezTo>
                    <a:pt x="48050" y="67529"/>
                    <a:pt x="48354" y="67871"/>
                    <a:pt x="48354" y="68328"/>
                  </a:cubicBezTo>
                  <a:cubicBezTo>
                    <a:pt x="48506" y="68023"/>
                    <a:pt x="48849" y="67529"/>
                    <a:pt x="49458" y="67529"/>
                  </a:cubicBezTo>
                  <a:cubicBezTo>
                    <a:pt x="49610" y="67529"/>
                    <a:pt x="49800" y="67529"/>
                    <a:pt x="49800" y="67681"/>
                  </a:cubicBezTo>
                  <a:lnTo>
                    <a:pt x="50104" y="67681"/>
                  </a:lnTo>
                  <a:lnTo>
                    <a:pt x="50104" y="67377"/>
                  </a:lnTo>
                  <a:cubicBezTo>
                    <a:pt x="50104" y="67224"/>
                    <a:pt x="50104" y="66920"/>
                    <a:pt x="50409" y="66730"/>
                  </a:cubicBezTo>
                  <a:cubicBezTo>
                    <a:pt x="50409" y="66578"/>
                    <a:pt x="50561" y="66273"/>
                    <a:pt x="51055" y="66121"/>
                  </a:cubicBezTo>
                  <a:lnTo>
                    <a:pt x="51854" y="66121"/>
                  </a:lnTo>
                  <a:cubicBezTo>
                    <a:pt x="52006" y="66121"/>
                    <a:pt x="52159" y="66121"/>
                    <a:pt x="52311" y="65969"/>
                  </a:cubicBezTo>
                  <a:cubicBezTo>
                    <a:pt x="52311" y="65779"/>
                    <a:pt x="52463" y="65474"/>
                    <a:pt x="52958" y="65170"/>
                  </a:cubicBezTo>
                  <a:lnTo>
                    <a:pt x="52958" y="65018"/>
                  </a:lnTo>
                  <a:cubicBezTo>
                    <a:pt x="53110" y="64828"/>
                    <a:pt x="53262" y="64523"/>
                    <a:pt x="53604" y="64219"/>
                  </a:cubicBezTo>
                  <a:cubicBezTo>
                    <a:pt x="53604" y="63724"/>
                    <a:pt x="53909" y="63420"/>
                    <a:pt x="54061" y="63268"/>
                  </a:cubicBezTo>
                  <a:lnTo>
                    <a:pt x="54365" y="62925"/>
                  </a:lnTo>
                  <a:lnTo>
                    <a:pt x="54365" y="62773"/>
                  </a:lnTo>
                  <a:cubicBezTo>
                    <a:pt x="53909" y="62621"/>
                    <a:pt x="53414" y="62165"/>
                    <a:pt x="53262" y="61518"/>
                  </a:cubicBezTo>
                  <a:lnTo>
                    <a:pt x="53262" y="61023"/>
                  </a:lnTo>
                  <a:lnTo>
                    <a:pt x="53262" y="60871"/>
                  </a:lnTo>
                  <a:lnTo>
                    <a:pt x="53262" y="60719"/>
                  </a:lnTo>
                  <a:cubicBezTo>
                    <a:pt x="53110" y="60567"/>
                    <a:pt x="52958" y="60262"/>
                    <a:pt x="53110" y="59920"/>
                  </a:cubicBezTo>
                  <a:cubicBezTo>
                    <a:pt x="53110" y="59463"/>
                    <a:pt x="53414" y="59121"/>
                    <a:pt x="53604" y="58969"/>
                  </a:cubicBezTo>
                  <a:lnTo>
                    <a:pt x="53909" y="58665"/>
                  </a:lnTo>
                  <a:cubicBezTo>
                    <a:pt x="53909" y="58512"/>
                    <a:pt x="53757" y="58360"/>
                    <a:pt x="53604" y="58170"/>
                  </a:cubicBezTo>
                  <a:cubicBezTo>
                    <a:pt x="53414" y="58018"/>
                    <a:pt x="53262" y="57561"/>
                    <a:pt x="53262" y="57067"/>
                  </a:cubicBezTo>
                  <a:lnTo>
                    <a:pt x="53262" y="56762"/>
                  </a:lnTo>
                  <a:lnTo>
                    <a:pt x="53262" y="56610"/>
                  </a:lnTo>
                  <a:lnTo>
                    <a:pt x="53110" y="56610"/>
                  </a:lnTo>
                  <a:cubicBezTo>
                    <a:pt x="53110" y="56458"/>
                    <a:pt x="52958" y="56458"/>
                    <a:pt x="52805" y="56268"/>
                  </a:cubicBezTo>
                  <a:cubicBezTo>
                    <a:pt x="52653" y="55963"/>
                    <a:pt x="52653" y="55659"/>
                    <a:pt x="52463" y="55317"/>
                  </a:cubicBezTo>
                  <a:lnTo>
                    <a:pt x="52463" y="55012"/>
                  </a:lnTo>
                  <a:cubicBezTo>
                    <a:pt x="52159" y="55012"/>
                    <a:pt x="51854" y="55012"/>
                    <a:pt x="51512" y="54708"/>
                  </a:cubicBezTo>
                  <a:cubicBezTo>
                    <a:pt x="51055" y="54213"/>
                    <a:pt x="51208" y="53757"/>
                    <a:pt x="51360" y="53414"/>
                  </a:cubicBezTo>
                  <a:cubicBezTo>
                    <a:pt x="51208" y="53110"/>
                    <a:pt x="51208" y="52806"/>
                    <a:pt x="51208" y="52654"/>
                  </a:cubicBezTo>
                  <a:cubicBezTo>
                    <a:pt x="51208" y="52463"/>
                    <a:pt x="51208" y="52311"/>
                    <a:pt x="51055" y="52311"/>
                  </a:cubicBezTo>
                  <a:cubicBezTo>
                    <a:pt x="51055" y="52159"/>
                    <a:pt x="50903" y="52159"/>
                    <a:pt x="50903" y="52007"/>
                  </a:cubicBezTo>
                  <a:cubicBezTo>
                    <a:pt x="50561" y="51855"/>
                    <a:pt x="50256" y="51512"/>
                    <a:pt x="50256" y="50751"/>
                  </a:cubicBezTo>
                  <a:lnTo>
                    <a:pt x="50256" y="49610"/>
                  </a:lnTo>
                  <a:cubicBezTo>
                    <a:pt x="50256" y="49306"/>
                    <a:pt x="50409" y="49001"/>
                    <a:pt x="50256" y="48659"/>
                  </a:cubicBezTo>
                  <a:cubicBezTo>
                    <a:pt x="50256" y="48355"/>
                    <a:pt x="50409" y="48202"/>
                    <a:pt x="50561" y="48050"/>
                  </a:cubicBezTo>
                  <a:lnTo>
                    <a:pt x="51055" y="47898"/>
                  </a:lnTo>
                  <a:cubicBezTo>
                    <a:pt x="51208" y="47898"/>
                    <a:pt x="51512" y="47898"/>
                    <a:pt x="51702" y="48050"/>
                  </a:cubicBezTo>
                  <a:lnTo>
                    <a:pt x="51854" y="48050"/>
                  </a:lnTo>
                  <a:cubicBezTo>
                    <a:pt x="52159" y="48050"/>
                    <a:pt x="52311" y="48202"/>
                    <a:pt x="52463" y="48355"/>
                  </a:cubicBezTo>
                  <a:lnTo>
                    <a:pt x="52805" y="48355"/>
                  </a:lnTo>
                  <a:cubicBezTo>
                    <a:pt x="52958" y="48202"/>
                    <a:pt x="53262" y="48202"/>
                    <a:pt x="53414" y="48202"/>
                  </a:cubicBezTo>
                  <a:lnTo>
                    <a:pt x="54365" y="48202"/>
                  </a:lnTo>
                  <a:cubicBezTo>
                    <a:pt x="54555" y="48050"/>
                    <a:pt x="54555" y="47898"/>
                    <a:pt x="54708" y="47708"/>
                  </a:cubicBezTo>
                  <a:cubicBezTo>
                    <a:pt x="54860" y="47556"/>
                    <a:pt x="55164" y="47403"/>
                    <a:pt x="55316" y="47403"/>
                  </a:cubicBezTo>
                  <a:lnTo>
                    <a:pt x="55507" y="47556"/>
                  </a:lnTo>
                  <a:lnTo>
                    <a:pt x="55507" y="46300"/>
                  </a:lnTo>
                  <a:cubicBezTo>
                    <a:pt x="55507" y="46148"/>
                    <a:pt x="55507" y="45996"/>
                    <a:pt x="55316" y="45806"/>
                  </a:cubicBezTo>
                  <a:cubicBezTo>
                    <a:pt x="55316" y="45653"/>
                    <a:pt x="55164" y="45349"/>
                    <a:pt x="55164" y="45045"/>
                  </a:cubicBezTo>
                  <a:lnTo>
                    <a:pt x="55164" y="44854"/>
                  </a:lnTo>
                  <a:lnTo>
                    <a:pt x="55164" y="44550"/>
                  </a:lnTo>
                  <a:lnTo>
                    <a:pt x="55164" y="44398"/>
                  </a:lnTo>
                  <a:cubicBezTo>
                    <a:pt x="54860" y="44094"/>
                    <a:pt x="54860" y="43903"/>
                    <a:pt x="54860" y="43447"/>
                  </a:cubicBezTo>
                  <a:cubicBezTo>
                    <a:pt x="54860" y="43447"/>
                    <a:pt x="54860" y="43295"/>
                    <a:pt x="54708" y="43295"/>
                  </a:cubicBezTo>
                  <a:cubicBezTo>
                    <a:pt x="54708" y="43142"/>
                    <a:pt x="54708" y="43142"/>
                    <a:pt x="54555" y="42952"/>
                  </a:cubicBezTo>
                  <a:cubicBezTo>
                    <a:pt x="54213" y="42344"/>
                    <a:pt x="54213" y="41545"/>
                    <a:pt x="54365" y="40746"/>
                  </a:cubicBezTo>
                  <a:lnTo>
                    <a:pt x="54365" y="40099"/>
                  </a:lnTo>
                  <a:lnTo>
                    <a:pt x="54365" y="39642"/>
                  </a:lnTo>
                  <a:cubicBezTo>
                    <a:pt x="54061" y="38691"/>
                    <a:pt x="54061" y="38197"/>
                    <a:pt x="54555" y="37892"/>
                  </a:cubicBezTo>
                  <a:cubicBezTo>
                    <a:pt x="54708" y="37892"/>
                    <a:pt x="54860" y="37892"/>
                    <a:pt x="55012" y="37740"/>
                  </a:cubicBezTo>
                  <a:cubicBezTo>
                    <a:pt x="55012" y="37740"/>
                    <a:pt x="54860" y="37740"/>
                    <a:pt x="54860" y="37588"/>
                  </a:cubicBezTo>
                  <a:cubicBezTo>
                    <a:pt x="54708" y="36295"/>
                    <a:pt x="54555" y="35838"/>
                    <a:pt x="55164" y="35686"/>
                  </a:cubicBezTo>
                  <a:cubicBezTo>
                    <a:pt x="55316" y="35686"/>
                    <a:pt x="55316" y="35686"/>
                    <a:pt x="55507" y="35534"/>
                  </a:cubicBezTo>
                  <a:lnTo>
                    <a:pt x="55507" y="35343"/>
                  </a:lnTo>
                  <a:cubicBezTo>
                    <a:pt x="55507" y="35039"/>
                    <a:pt x="55507" y="34392"/>
                    <a:pt x="55811" y="34088"/>
                  </a:cubicBezTo>
                  <a:cubicBezTo>
                    <a:pt x="55659" y="33936"/>
                    <a:pt x="55659" y="33784"/>
                    <a:pt x="55659" y="33631"/>
                  </a:cubicBezTo>
                  <a:lnTo>
                    <a:pt x="56267" y="33137"/>
                  </a:lnTo>
                  <a:lnTo>
                    <a:pt x="56267" y="32985"/>
                  </a:lnTo>
                  <a:cubicBezTo>
                    <a:pt x="55659" y="32680"/>
                    <a:pt x="55963" y="32034"/>
                    <a:pt x="56115" y="31729"/>
                  </a:cubicBezTo>
                  <a:lnTo>
                    <a:pt x="56115" y="31539"/>
                  </a:lnTo>
                  <a:cubicBezTo>
                    <a:pt x="56115" y="31235"/>
                    <a:pt x="56267" y="31082"/>
                    <a:pt x="56267" y="30930"/>
                  </a:cubicBezTo>
                  <a:cubicBezTo>
                    <a:pt x="56458" y="30588"/>
                    <a:pt x="56458" y="30436"/>
                    <a:pt x="56458" y="30284"/>
                  </a:cubicBezTo>
                  <a:cubicBezTo>
                    <a:pt x="56610" y="29979"/>
                    <a:pt x="56458" y="29485"/>
                    <a:pt x="56458" y="29028"/>
                  </a:cubicBezTo>
                  <a:lnTo>
                    <a:pt x="56458" y="28686"/>
                  </a:lnTo>
                  <a:lnTo>
                    <a:pt x="56458" y="27582"/>
                  </a:lnTo>
                  <a:cubicBezTo>
                    <a:pt x="56458" y="27430"/>
                    <a:pt x="56610" y="27278"/>
                    <a:pt x="56762" y="27126"/>
                  </a:cubicBezTo>
                  <a:cubicBezTo>
                    <a:pt x="56610" y="26783"/>
                    <a:pt x="56458" y="26631"/>
                    <a:pt x="56458" y="26479"/>
                  </a:cubicBezTo>
                  <a:cubicBezTo>
                    <a:pt x="56458" y="26327"/>
                    <a:pt x="56610" y="26175"/>
                    <a:pt x="56610" y="26023"/>
                  </a:cubicBezTo>
                  <a:cubicBezTo>
                    <a:pt x="56458" y="25832"/>
                    <a:pt x="56115" y="25680"/>
                    <a:pt x="56115" y="25376"/>
                  </a:cubicBezTo>
                  <a:lnTo>
                    <a:pt x="56115" y="25072"/>
                  </a:lnTo>
                  <a:lnTo>
                    <a:pt x="56115" y="24881"/>
                  </a:lnTo>
                  <a:cubicBezTo>
                    <a:pt x="55659" y="24881"/>
                    <a:pt x="55316" y="24729"/>
                    <a:pt x="55012" y="24273"/>
                  </a:cubicBezTo>
                  <a:cubicBezTo>
                    <a:pt x="54860" y="23930"/>
                    <a:pt x="54860" y="23626"/>
                    <a:pt x="54860" y="23321"/>
                  </a:cubicBezTo>
                  <a:lnTo>
                    <a:pt x="54860" y="23169"/>
                  </a:lnTo>
                  <a:cubicBezTo>
                    <a:pt x="54708" y="22827"/>
                    <a:pt x="54708" y="22218"/>
                    <a:pt x="54708" y="21571"/>
                  </a:cubicBezTo>
                  <a:lnTo>
                    <a:pt x="54708" y="21419"/>
                  </a:lnTo>
                  <a:lnTo>
                    <a:pt x="55507" y="20773"/>
                  </a:lnTo>
                  <a:lnTo>
                    <a:pt x="55811" y="20773"/>
                  </a:lnTo>
                  <a:lnTo>
                    <a:pt x="55811" y="20468"/>
                  </a:lnTo>
                  <a:cubicBezTo>
                    <a:pt x="55811" y="20126"/>
                    <a:pt x="55963" y="19821"/>
                    <a:pt x="55963" y="19517"/>
                  </a:cubicBezTo>
                  <a:lnTo>
                    <a:pt x="55963" y="19365"/>
                  </a:lnTo>
                  <a:cubicBezTo>
                    <a:pt x="55811" y="19175"/>
                    <a:pt x="55811" y="19022"/>
                    <a:pt x="55811" y="18870"/>
                  </a:cubicBezTo>
                  <a:cubicBezTo>
                    <a:pt x="55811" y="18414"/>
                    <a:pt x="55963" y="18071"/>
                    <a:pt x="56115" y="17919"/>
                  </a:cubicBezTo>
                  <a:lnTo>
                    <a:pt x="56115" y="17767"/>
                  </a:lnTo>
                  <a:lnTo>
                    <a:pt x="56762" y="17463"/>
                  </a:lnTo>
                  <a:lnTo>
                    <a:pt x="56914" y="17615"/>
                  </a:lnTo>
                  <a:lnTo>
                    <a:pt x="56914" y="17272"/>
                  </a:lnTo>
                  <a:lnTo>
                    <a:pt x="35686" y="15218"/>
                  </a:lnTo>
                  <a:cubicBezTo>
                    <a:pt x="35343" y="15218"/>
                    <a:pt x="34887" y="15066"/>
                    <a:pt x="34582" y="14762"/>
                  </a:cubicBezTo>
                  <a:cubicBezTo>
                    <a:pt x="34240" y="14609"/>
                    <a:pt x="34088" y="14609"/>
                    <a:pt x="33935" y="14419"/>
                  </a:cubicBezTo>
                  <a:lnTo>
                    <a:pt x="1750" y="0"/>
                  </a:lnTo>
                  <a:close/>
                  <a:moveTo>
                    <a:pt x="46458" y="68328"/>
                  </a:moveTo>
                  <a:cubicBezTo>
                    <a:pt x="46452" y="68430"/>
                    <a:pt x="46452" y="68531"/>
                    <a:pt x="46452" y="68632"/>
                  </a:cubicBezTo>
                  <a:lnTo>
                    <a:pt x="46604" y="68328"/>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119301" y="1870467"/>
              <a:ext cx="412162" cy="462272"/>
            </a:xfrm>
            <a:custGeom>
              <a:rect b="b" l="l" r="r" t="t"/>
              <a:pathLst>
                <a:path extrusionOk="0" h="64676" w="54214">
                  <a:moveTo>
                    <a:pt x="11718" y="1"/>
                  </a:moveTo>
                  <a:cubicBezTo>
                    <a:pt x="11109" y="1"/>
                    <a:pt x="11109" y="1"/>
                    <a:pt x="10615" y="3653"/>
                  </a:cubicBezTo>
                  <a:lnTo>
                    <a:pt x="10463" y="4604"/>
                  </a:lnTo>
                  <a:lnTo>
                    <a:pt x="10006" y="4604"/>
                  </a:lnTo>
                  <a:lnTo>
                    <a:pt x="6658" y="4300"/>
                  </a:lnTo>
                  <a:lnTo>
                    <a:pt x="6506" y="4148"/>
                  </a:lnTo>
                  <a:lnTo>
                    <a:pt x="5859" y="4452"/>
                  </a:lnTo>
                  <a:lnTo>
                    <a:pt x="5859" y="4604"/>
                  </a:lnTo>
                  <a:cubicBezTo>
                    <a:pt x="5707" y="4756"/>
                    <a:pt x="5555" y="5099"/>
                    <a:pt x="5555" y="5555"/>
                  </a:cubicBezTo>
                  <a:cubicBezTo>
                    <a:pt x="5555" y="5707"/>
                    <a:pt x="5555" y="5860"/>
                    <a:pt x="5707" y="6050"/>
                  </a:cubicBezTo>
                  <a:lnTo>
                    <a:pt x="5707" y="6202"/>
                  </a:lnTo>
                  <a:cubicBezTo>
                    <a:pt x="5707" y="6506"/>
                    <a:pt x="5555" y="6811"/>
                    <a:pt x="5555" y="7153"/>
                  </a:cubicBezTo>
                  <a:lnTo>
                    <a:pt x="5555" y="7458"/>
                  </a:lnTo>
                  <a:lnTo>
                    <a:pt x="5251" y="7458"/>
                  </a:lnTo>
                  <a:lnTo>
                    <a:pt x="4452" y="8104"/>
                  </a:lnTo>
                  <a:lnTo>
                    <a:pt x="4452" y="8256"/>
                  </a:lnTo>
                  <a:cubicBezTo>
                    <a:pt x="4452" y="8903"/>
                    <a:pt x="4452" y="9512"/>
                    <a:pt x="4604" y="9854"/>
                  </a:cubicBezTo>
                  <a:lnTo>
                    <a:pt x="4604" y="10006"/>
                  </a:lnTo>
                  <a:cubicBezTo>
                    <a:pt x="4604" y="10311"/>
                    <a:pt x="4604" y="10615"/>
                    <a:pt x="4756" y="10958"/>
                  </a:cubicBezTo>
                  <a:cubicBezTo>
                    <a:pt x="5060" y="11414"/>
                    <a:pt x="5403" y="11566"/>
                    <a:pt x="5859" y="11566"/>
                  </a:cubicBezTo>
                  <a:lnTo>
                    <a:pt x="5859" y="11757"/>
                  </a:lnTo>
                  <a:lnTo>
                    <a:pt x="5859" y="12061"/>
                  </a:lnTo>
                  <a:cubicBezTo>
                    <a:pt x="5859" y="12365"/>
                    <a:pt x="6202" y="12517"/>
                    <a:pt x="6354" y="12708"/>
                  </a:cubicBezTo>
                  <a:cubicBezTo>
                    <a:pt x="6354" y="12860"/>
                    <a:pt x="6202" y="13012"/>
                    <a:pt x="6202" y="13164"/>
                  </a:cubicBezTo>
                  <a:cubicBezTo>
                    <a:pt x="6202" y="13316"/>
                    <a:pt x="6354" y="13468"/>
                    <a:pt x="6506" y="13811"/>
                  </a:cubicBezTo>
                  <a:cubicBezTo>
                    <a:pt x="6354" y="13963"/>
                    <a:pt x="6202" y="14115"/>
                    <a:pt x="6202" y="14267"/>
                  </a:cubicBezTo>
                  <a:lnTo>
                    <a:pt x="6202" y="15371"/>
                  </a:lnTo>
                  <a:lnTo>
                    <a:pt x="6202" y="15713"/>
                  </a:lnTo>
                  <a:cubicBezTo>
                    <a:pt x="6202" y="16170"/>
                    <a:pt x="6354" y="16664"/>
                    <a:pt x="6202" y="16969"/>
                  </a:cubicBezTo>
                  <a:cubicBezTo>
                    <a:pt x="6202" y="17121"/>
                    <a:pt x="6202" y="17273"/>
                    <a:pt x="6011" y="17615"/>
                  </a:cubicBezTo>
                  <a:cubicBezTo>
                    <a:pt x="6011" y="17767"/>
                    <a:pt x="5859" y="17920"/>
                    <a:pt x="5859" y="18224"/>
                  </a:cubicBezTo>
                  <a:lnTo>
                    <a:pt x="5859" y="18414"/>
                  </a:lnTo>
                  <a:cubicBezTo>
                    <a:pt x="5707" y="18719"/>
                    <a:pt x="5403" y="19365"/>
                    <a:pt x="6011" y="19670"/>
                  </a:cubicBezTo>
                  <a:lnTo>
                    <a:pt x="6011" y="19822"/>
                  </a:lnTo>
                  <a:lnTo>
                    <a:pt x="5403" y="20316"/>
                  </a:lnTo>
                  <a:cubicBezTo>
                    <a:pt x="5403" y="20469"/>
                    <a:pt x="5403" y="20621"/>
                    <a:pt x="5555" y="20773"/>
                  </a:cubicBezTo>
                  <a:cubicBezTo>
                    <a:pt x="5251" y="21077"/>
                    <a:pt x="5251" y="21724"/>
                    <a:pt x="5251" y="22028"/>
                  </a:cubicBezTo>
                  <a:lnTo>
                    <a:pt x="5251" y="22219"/>
                  </a:lnTo>
                  <a:cubicBezTo>
                    <a:pt x="5060" y="22371"/>
                    <a:pt x="5060" y="22371"/>
                    <a:pt x="4908" y="22371"/>
                  </a:cubicBezTo>
                  <a:cubicBezTo>
                    <a:pt x="4299" y="22523"/>
                    <a:pt x="4452" y="22980"/>
                    <a:pt x="4604" y="24273"/>
                  </a:cubicBezTo>
                  <a:cubicBezTo>
                    <a:pt x="4604" y="24425"/>
                    <a:pt x="4756" y="24425"/>
                    <a:pt x="4756" y="24425"/>
                  </a:cubicBezTo>
                  <a:cubicBezTo>
                    <a:pt x="4604" y="24577"/>
                    <a:pt x="4452" y="24577"/>
                    <a:pt x="4299" y="24577"/>
                  </a:cubicBezTo>
                  <a:cubicBezTo>
                    <a:pt x="3805" y="24882"/>
                    <a:pt x="3805" y="25376"/>
                    <a:pt x="4109" y="26327"/>
                  </a:cubicBezTo>
                  <a:lnTo>
                    <a:pt x="4109" y="26784"/>
                  </a:lnTo>
                  <a:lnTo>
                    <a:pt x="4109" y="27431"/>
                  </a:lnTo>
                  <a:cubicBezTo>
                    <a:pt x="3957" y="28230"/>
                    <a:pt x="3957" y="29029"/>
                    <a:pt x="4299" y="29637"/>
                  </a:cubicBezTo>
                  <a:cubicBezTo>
                    <a:pt x="4452" y="29827"/>
                    <a:pt x="4452" y="29827"/>
                    <a:pt x="4452" y="29980"/>
                  </a:cubicBezTo>
                  <a:cubicBezTo>
                    <a:pt x="4604" y="29980"/>
                    <a:pt x="4604" y="30132"/>
                    <a:pt x="4604" y="30132"/>
                  </a:cubicBezTo>
                  <a:cubicBezTo>
                    <a:pt x="4604" y="30588"/>
                    <a:pt x="4604" y="30779"/>
                    <a:pt x="4908" y="31083"/>
                  </a:cubicBezTo>
                  <a:lnTo>
                    <a:pt x="4908" y="31235"/>
                  </a:lnTo>
                  <a:lnTo>
                    <a:pt x="4908" y="31539"/>
                  </a:lnTo>
                  <a:lnTo>
                    <a:pt x="4908" y="31730"/>
                  </a:lnTo>
                  <a:cubicBezTo>
                    <a:pt x="4908" y="32034"/>
                    <a:pt x="5060" y="32338"/>
                    <a:pt x="5060" y="32491"/>
                  </a:cubicBezTo>
                  <a:cubicBezTo>
                    <a:pt x="5251" y="32681"/>
                    <a:pt x="5251" y="32833"/>
                    <a:pt x="5251" y="32985"/>
                  </a:cubicBezTo>
                  <a:lnTo>
                    <a:pt x="5251" y="34241"/>
                  </a:lnTo>
                  <a:lnTo>
                    <a:pt x="5060" y="34088"/>
                  </a:lnTo>
                  <a:cubicBezTo>
                    <a:pt x="4908" y="34088"/>
                    <a:pt x="4604" y="34241"/>
                    <a:pt x="4452" y="34393"/>
                  </a:cubicBezTo>
                  <a:cubicBezTo>
                    <a:pt x="4299" y="34583"/>
                    <a:pt x="4299" y="34735"/>
                    <a:pt x="4109" y="34887"/>
                  </a:cubicBezTo>
                  <a:lnTo>
                    <a:pt x="3158" y="34887"/>
                  </a:lnTo>
                  <a:cubicBezTo>
                    <a:pt x="3006" y="34887"/>
                    <a:pt x="2702" y="34887"/>
                    <a:pt x="2549" y="35040"/>
                  </a:cubicBezTo>
                  <a:lnTo>
                    <a:pt x="2207" y="35040"/>
                  </a:lnTo>
                  <a:cubicBezTo>
                    <a:pt x="2055" y="34887"/>
                    <a:pt x="1903" y="34735"/>
                    <a:pt x="1598" y="34735"/>
                  </a:cubicBezTo>
                  <a:lnTo>
                    <a:pt x="1446" y="34735"/>
                  </a:lnTo>
                  <a:cubicBezTo>
                    <a:pt x="1256" y="34583"/>
                    <a:pt x="952" y="34583"/>
                    <a:pt x="799" y="34583"/>
                  </a:cubicBezTo>
                  <a:lnTo>
                    <a:pt x="305" y="34735"/>
                  </a:lnTo>
                  <a:cubicBezTo>
                    <a:pt x="153" y="34887"/>
                    <a:pt x="0" y="35040"/>
                    <a:pt x="0" y="35344"/>
                  </a:cubicBezTo>
                  <a:cubicBezTo>
                    <a:pt x="153" y="35686"/>
                    <a:pt x="0" y="35991"/>
                    <a:pt x="0" y="36295"/>
                  </a:cubicBezTo>
                  <a:lnTo>
                    <a:pt x="0" y="37436"/>
                  </a:lnTo>
                  <a:cubicBezTo>
                    <a:pt x="0" y="38197"/>
                    <a:pt x="305" y="38540"/>
                    <a:pt x="647" y="38692"/>
                  </a:cubicBezTo>
                  <a:cubicBezTo>
                    <a:pt x="647" y="38844"/>
                    <a:pt x="799" y="38844"/>
                    <a:pt x="799" y="38996"/>
                  </a:cubicBezTo>
                  <a:cubicBezTo>
                    <a:pt x="952" y="38996"/>
                    <a:pt x="952" y="39148"/>
                    <a:pt x="952" y="39339"/>
                  </a:cubicBezTo>
                  <a:cubicBezTo>
                    <a:pt x="952" y="39491"/>
                    <a:pt x="952" y="39795"/>
                    <a:pt x="1104" y="40099"/>
                  </a:cubicBezTo>
                  <a:cubicBezTo>
                    <a:pt x="952" y="40442"/>
                    <a:pt x="799" y="40898"/>
                    <a:pt x="1256" y="41393"/>
                  </a:cubicBezTo>
                  <a:cubicBezTo>
                    <a:pt x="1598" y="41697"/>
                    <a:pt x="1903" y="41697"/>
                    <a:pt x="2207" y="41697"/>
                  </a:cubicBezTo>
                  <a:lnTo>
                    <a:pt x="2207" y="42002"/>
                  </a:lnTo>
                  <a:cubicBezTo>
                    <a:pt x="2397" y="42344"/>
                    <a:pt x="2397" y="42648"/>
                    <a:pt x="2549" y="42953"/>
                  </a:cubicBezTo>
                  <a:cubicBezTo>
                    <a:pt x="2702" y="43143"/>
                    <a:pt x="2854" y="43143"/>
                    <a:pt x="2854" y="43295"/>
                  </a:cubicBezTo>
                  <a:lnTo>
                    <a:pt x="3006" y="43295"/>
                  </a:lnTo>
                  <a:lnTo>
                    <a:pt x="3006" y="43447"/>
                  </a:lnTo>
                  <a:lnTo>
                    <a:pt x="3006" y="43752"/>
                  </a:lnTo>
                  <a:cubicBezTo>
                    <a:pt x="3006" y="44246"/>
                    <a:pt x="3158" y="44703"/>
                    <a:pt x="3348" y="44855"/>
                  </a:cubicBezTo>
                  <a:cubicBezTo>
                    <a:pt x="3501" y="45045"/>
                    <a:pt x="3653" y="45197"/>
                    <a:pt x="3653" y="45350"/>
                  </a:cubicBezTo>
                  <a:lnTo>
                    <a:pt x="3348" y="45654"/>
                  </a:lnTo>
                  <a:cubicBezTo>
                    <a:pt x="3158" y="45806"/>
                    <a:pt x="2854" y="46148"/>
                    <a:pt x="2854" y="46605"/>
                  </a:cubicBezTo>
                  <a:cubicBezTo>
                    <a:pt x="2702" y="46947"/>
                    <a:pt x="2854" y="47252"/>
                    <a:pt x="3006" y="47404"/>
                  </a:cubicBezTo>
                  <a:lnTo>
                    <a:pt x="3006" y="47556"/>
                  </a:lnTo>
                  <a:lnTo>
                    <a:pt x="3006" y="47708"/>
                  </a:lnTo>
                  <a:lnTo>
                    <a:pt x="3006" y="48203"/>
                  </a:lnTo>
                  <a:cubicBezTo>
                    <a:pt x="3158" y="48850"/>
                    <a:pt x="3653" y="49306"/>
                    <a:pt x="4109" y="49458"/>
                  </a:cubicBezTo>
                  <a:lnTo>
                    <a:pt x="4299" y="49306"/>
                  </a:lnTo>
                  <a:lnTo>
                    <a:pt x="4299" y="49154"/>
                  </a:lnTo>
                  <a:cubicBezTo>
                    <a:pt x="4299" y="48850"/>
                    <a:pt x="4299" y="48507"/>
                    <a:pt x="4452" y="48355"/>
                  </a:cubicBezTo>
                  <a:cubicBezTo>
                    <a:pt x="4604" y="48203"/>
                    <a:pt x="4756" y="48051"/>
                    <a:pt x="5060" y="48051"/>
                  </a:cubicBezTo>
                  <a:cubicBezTo>
                    <a:pt x="5251" y="48051"/>
                    <a:pt x="5403" y="48203"/>
                    <a:pt x="5555" y="48203"/>
                  </a:cubicBezTo>
                  <a:lnTo>
                    <a:pt x="5859" y="48507"/>
                  </a:lnTo>
                  <a:cubicBezTo>
                    <a:pt x="6011" y="48355"/>
                    <a:pt x="6202" y="48203"/>
                    <a:pt x="6506" y="48203"/>
                  </a:cubicBezTo>
                  <a:lnTo>
                    <a:pt x="6658" y="48355"/>
                  </a:lnTo>
                  <a:lnTo>
                    <a:pt x="7305" y="48355"/>
                  </a:lnTo>
                  <a:cubicBezTo>
                    <a:pt x="7609" y="48355"/>
                    <a:pt x="7914" y="48507"/>
                    <a:pt x="8104" y="48850"/>
                  </a:cubicBezTo>
                  <a:cubicBezTo>
                    <a:pt x="8256" y="49154"/>
                    <a:pt x="8104" y="49458"/>
                    <a:pt x="7914" y="49801"/>
                  </a:cubicBezTo>
                  <a:cubicBezTo>
                    <a:pt x="8104" y="49801"/>
                    <a:pt x="8256" y="49801"/>
                    <a:pt x="8256" y="49953"/>
                  </a:cubicBezTo>
                  <a:cubicBezTo>
                    <a:pt x="8408" y="50105"/>
                    <a:pt x="8408" y="50257"/>
                    <a:pt x="8408" y="50409"/>
                  </a:cubicBezTo>
                  <a:cubicBezTo>
                    <a:pt x="8713" y="50409"/>
                    <a:pt x="9055" y="50562"/>
                    <a:pt x="9207" y="51056"/>
                  </a:cubicBezTo>
                  <a:lnTo>
                    <a:pt x="9207" y="51208"/>
                  </a:lnTo>
                  <a:lnTo>
                    <a:pt x="9207" y="51703"/>
                  </a:lnTo>
                  <a:cubicBezTo>
                    <a:pt x="9359" y="51855"/>
                    <a:pt x="9359" y="52159"/>
                    <a:pt x="9359" y="52654"/>
                  </a:cubicBezTo>
                  <a:cubicBezTo>
                    <a:pt x="9359" y="52806"/>
                    <a:pt x="9207" y="52958"/>
                    <a:pt x="9055" y="53263"/>
                  </a:cubicBezTo>
                  <a:cubicBezTo>
                    <a:pt x="9359" y="53415"/>
                    <a:pt x="9512" y="53757"/>
                    <a:pt x="9664" y="54214"/>
                  </a:cubicBezTo>
                  <a:cubicBezTo>
                    <a:pt x="9664" y="54708"/>
                    <a:pt x="9512" y="55013"/>
                    <a:pt x="9359" y="55317"/>
                  </a:cubicBezTo>
                  <a:cubicBezTo>
                    <a:pt x="9359" y="55317"/>
                    <a:pt x="9359" y="55507"/>
                    <a:pt x="9512" y="55507"/>
                  </a:cubicBezTo>
                  <a:cubicBezTo>
                    <a:pt x="9512" y="55659"/>
                    <a:pt x="9664" y="55812"/>
                    <a:pt x="9664" y="55964"/>
                  </a:cubicBezTo>
                  <a:lnTo>
                    <a:pt x="9816" y="56268"/>
                  </a:lnTo>
                  <a:cubicBezTo>
                    <a:pt x="10006" y="56611"/>
                    <a:pt x="10158" y="56915"/>
                    <a:pt x="10310" y="57410"/>
                  </a:cubicBezTo>
                  <a:lnTo>
                    <a:pt x="10310" y="57562"/>
                  </a:lnTo>
                  <a:cubicBezTo>
                    <a:pt x="10310" y="57714"/>
                    <a:pt x="10463" y="57866"/>
                    <a:pt x="10463" y="58018"/>
                  </a:cubicBezTo>
                  <a:cubicBezTo>
                    <a:pt x="10615" y="57866"/>
                    <a:pt x="10767" y="57866"/>
                    <a:pt x="11109" y="57866"/>
                  </a:cubicBezTo>
                  <a:cubicBezTo>
                    <a:pt x="11566" y="57866"/>
                    <a:pt x="11908" y="57866"/>
                    <a:pt x="12213" y="58018"/>
                  </a:cubicBezTo>
                  <a:cubicBezTo>
                    <a:pt x="12669" y="58018"/>
                    <a:pt x="12859" y="58361"/>
                    <a:pt x="12859" y="58513"/>
                  </a:cubicBezTo>
                  <a:lnTo>
                    <a:pt x="13012" y="58361"/>
                  </a:lnTo>
                  <a:cubicBezTo>
                    <a:pt x="13164" y="58361"/>
                    <a:pt x="13316" y="58170"/>
                    <a:pt x="13468" y="58170"/>
                  </a:cubicBezTo>
                  <a:cubicBezTo>
                    <a:pt x="13963" y="58170"/>
                    <a:pt x="14115" y="58665"/>
                    <a:pt x="14267" y="58817"/>
                  </a:cubicBezTo>
                  <a:cubicBezTo>
                    <a:pt x="14419" y="58817"/>
                    <a:pt x="14571" y="58969"/>
                    <a:pt x="14762" y="58969"/>
                  </a:cubicBezTo>
                  <a:lnTo>
                    <a:pt x="14762" y="59122"/>
                  </a:lnTo>
                  <a:cubicBezTo>
                    <a:pt x="15370" y="59464"/>
                    <a:pt x="15218" y="60263"/>
                    <a:pt x="15218" y="60567"/>
                  </a:cubicBezTo>
                  <a:cubicBezTo>
                    <a:pt x="15218" y="60719"/>
                    <a:pt x="15066" y="60872"/>
                    <a:pt x="15066" y="61024"/>
                  </a:cubicBezTo>
                  <a:cubicBezTo>
                    <a:pt x="15370" y="61366"/>
                    <a:pt x="15713" y="61518"/>
                    <a:pt x="16017" y="61823"/>
                  </a:cubicBezTo>
                  <a:cubicBezTo>
                    <a:pt x="16169" y="61975"/>
                    <a:pt x="16321" y="62165"/>
                    <a:pt x="16474" y="62317"/>
                  </a:cubicBezTo>
                  <a:cubicBezTo>
                    <a:pt x="16816" y="62469"/>
                    <a:pt x="16968" y="62622"/>
                    <a:pt x="17120" y="62926"/>
                  </a:cubicBezTo>
                  <a:cubicBezTo>
                    <a:pt x="17273" y="62926"/>
                    <a:pt x="17767" y="62926"/>
                    <a:pt x="17919" y="63573"/>
                  </a:cubicBezTo>
                  <a:lnTo>
                    <a:pt x="17919" y="63725"/>
                  </a:lnTo>
                  <a:cubicBezTo>
                    <a:pt x="18224" y="63877"/>
                    <a:pt x="18718" y="63877"/>
                    <a:pt x="18870" y="64524"/>
                  </a:cubicBezTo>
                  <a:lnTo>
                    <a:pt x="18870" y="64676"/>
                  </a:lnTo>
                  <a:lnTo>
                    <a:pt x="20278" y="64676"/>
                  </a:lnTo>
                  <a:cubicBezTo>
                    <a:pt x="20278" y="64676"/>
                    <a:pt x="20468" y="64524"/>
                    <a:pt x="20468" y="64372"/>
                  </a:cubicBezTo>
                  <a:lnTo>
                    <a:pt x="20620" y="64372"/>
                  </a:lnTo>
                  <a:cubicBezTo>
                    <a:pt x="20468" y="64067"/>
                    <a:pt x="20620" y="63725"/>
                    <a:pt x="20620" y="63573"/>
                  </a:cubicBezTo>
                  <a:lnTo>
                    <a:pt x="20773" y="63421"/>
                  </a:lnTo>
                  <a:lnTo>
                    <a:pt x="20773" y="62774"/>
                  </a:lnTo>
                  <a:cubicBezTo>
                    <a:pt x="20773" y="62469"/>
                    <a:pt x="20773" y="62165"/>
                    <a:pt x="20925" y="61823"/>
                  </a:cubicBezTo>
                  <a:cubicBezTo>
                    <a:pt x="21077" y="61214"/>
                    <a:pt x="21724" y="61024"/>
                    <a:pt x="21876" y="61024"/>
                  </a:cubicBezTo>
                  <a:lnTo>
                    <a:pt x="22028" y="61024"/>
                  </a:lnTo>
                  <a:lnTo>
                    <a:pt x="22028" y="60872"/>
                  </a:lnTo>
                  <a:cubicBezTo>
                    <a:pt x="22028" y="60719"/>
                    <a:pt x="22028" y="60567"/>
                    <a:pt x="22180" y="60415"/>
                  </a:cubicBezTo>
                  <a:cubicBezTo>
                    <a:pt x="22028" y="60263"/>
                    <a:pt x="22028" y="60073"/>
                    <a:pt x="22180" y="59768"/>
                  </a:cubicBezTo>
                  <a:lnTo>
                    <a:pt x="22370" y="59768"/>
                  </a:lnTo>
                  <a:lnTo>
                    <a:pt x="22370" y="59616"/>
                  </a:lnTo>
                  <a:lnTo>
                    <a:pt x="22370" y="59464"/>
                  </a:lnTo>
                  <a:cubicBezTo>
                    <a:pt x="22370" y="58969"/>
                    <a:pt x="22675" y="58665"/>
                    <a:pt x="22827" y="58665"/>
                  </a:cubicBezTo>
                  <a:lnTo>
                    <a:pt x="22827" y="58513"/>
                  </a:lnTo>
                  <a:cubicBezTo>
                    <a:pt x="22827" y="58513"/>
                    <a:pt x="22979" y="58513"/>
                    <a:pt x="22979" y="58361"/>
                  </a:cubicBezTo>
                  <a:cubicBezTo>
                    <a:pt x="22979" y="58170"/>
                    <a:pt x="23131" y="57866"/>
                    <a:pt x="23474" y="57562"/>
                  </a:cubicBezTo>
                  <a:cubicBezTo>
                    <a:pt x="23474" y="57562"/>
                    <a:pt x="23626" y="57410"/>
                    <a:pt x="23778" y="57410"/>
                  </a:cubicBezTo>
                  <a:cubicBezTo>
                    <a:pt x="23626" y="57067"/>
                    <a:pt x="23930" y="56915"/>
                    <a:pt x="23930" y="56763"/>
                  </a:cubicBezTo>
                  <a:cubicBezTo>
                    <a:pt x="24082" y="56611"/>
                    <a:pt x="24082" y="56611"/>
                    <a:pt x="24273" y="56611"/>
                  </a:cubicBezTo>
                  <a:cubicBezTo>
                    <a:pt x="24082" y="56458"/>
                    <a:pt x="23930" y="56116"/>
                    <a:pt x="24082" y="55812"/>
                  </a:cubicBezTo>
                  <a:cubicBezTo>
                    <a:pt x="24082" y="55507"/>
                    <a:pt x="24425" y="55317"/>
                    <a:pt x="24577" y="55165"/>
                  </a:cubicBezTo>
                  <a:cubicBezTo>
                    <a:pt x="24729" y="55165"/>
                    <a:pt x="24729" y="55013"/>
                    <a:pt x="24729" y="55013"/>
                  </a:cubicBezTo>
                  <a:cubicBezTo>
                    <a:pt x="24729" y="54708"/>
                    <a:pt x="24881" y="54214"/>
                    <a:pt x="25224" y="53909"/>
                  </a:cubicBezTo>
                  <a:lnTo>
                    <a:pt x="25528" y="53605"/>
                  </a:lnTo>
                  <a:lnTo>
                    <a:pt x="26175" y="53605"/>
                  </a:lnTo>
                  <a:cubicBezTo>
                    <a:pt x="26327" y="53263"/>
                    <a:pt x="26479" y="52464"/>
                    <a:pt x="27126" y="52464"/>
                  </a:cubicBezTo>
                  <a:cubicBezTo>
                    <a:pt x="27430" y="52464"/>
                    <a:pt x="27735" y="52654"/>
                    <a:pt x="27887" y="52958"/>
                  </a:cubicBezTo>
                  <a:cubicBezTo>
                    <a:pt x="28077" y="52958"/>
                    <a:pt x="28229" y="53111"/>
                    <a:pt x="28534" y="53263"/>
                  </a:cubicBezTo>
                  <a:cubicBezTo>
                    <a:pt x="28838" y="53415"/>
                    <a:pt x="29180" y="53605"/>
                    <a:pt x="29485" y="54062"/>
                  </a:cubicBezTo>
                  <a:lnTo>
                    <a:pt x="29789" y="54062"/>
                  </a:lnTo>
                  <a:cubicBezTo>
                    <a:pt x="30284" y="54062"/>
                    <a:pt x="30436" y="54366"/>
                    <a:pt x="30588" y="54708"/>
                  </a:cubicBezTo>
                  <a:cubicBezTo>
                    <a:pt x="30740" y="54708"/>
                    <a:pt x="30930" y="54556"/>
                    <a:pt x="31083" y="54556"/>
                  </a:cubicBezTo>
                  <a:cubicBezTo>
                    <a:pt x="31235" y="54556"/>
                    <a:pt x="31691" y="54708"/>
                    <a:pt x="31881" y="55507"/>
                  </a:cubicBezTo>
                  <a:cubicBezTo>
                    <a:pt x="31881" y="55812"/>
                    <a:pt x="32186" y="56116"/>
                    <a:pt x="32186" y="56116"/>
                  </a:cubicBezTo>
                  <a:lnTo>
                    <a:pt x="32338" y="56116"/>
                  </a:lnTo>
                  <a:cubicBezTo>
                    <a:pt x="32490" y="55964"/>
                    <a:pt x="32642" y="55964"/>
                    <a:pt x="32833" y="55964"/>
                  </a:cubicBezTo>
                  <a:cubicBezTo>
                    <a:pt x="33593" y="55964"/>
                    <a:pt x="33784" y="56611"/>
                    <a:pt x="33784" y="56915"/>
                  </a:cubicBezTo>
                  <a:cubicBezTo>
                    <a:pt x="33936" y="56915"/>
                    <a:pt x="34088" y="56763"/>
                    <a:pt x="34240" y="56763"/>
                  </a:cubicBezTo>
                  <a:cubicBezTo>
                    <a:pt x="34240" y="56763"/>
                    <a:pt x="34392" y="56611"/>
                    <a:pt x="34545" y="56611"/>
                  </a:cubicBezTo>
                  <a:cubicBezTo>
                    <a:pt x="34735" y="56458"/>
                    <a:pt x="35039" y="56458"/>
                    <a:pt x="35191" y="56458"/>
                  </a:cubicBezTo>
                  <a:cubicBezTo>
                    <a:pt x="35838" y="56458"/>
                    <a:pt x="35990" y="56915"/>
                    <a:pt x="35990" y="57219"/>
                  </a:cubicBezTo>
                  <a:cubicBezTo>
                    <a:pt x="36142" y="57219"/>
                    <a:pt x="36142" y="57219"/>
                    <a:pt x="36295" y="57067"/>
                  </a:cubicBezTo>
                  <a:cubicBezTo>
                    <a:pt x="36637" y="56915"/>
                    <a:pt x="36941" y="56763"/>
                    <a:pt x="37398" y="56763"/>
                  </a:cubicBezTo>
                  <a:cubicBezTo>
                    <a:pt x="37588" y="56763"/>
                    <a:pt x="37740" y="56763"/>
                    <a:pt x="37892" y="56915"/>
                  </a:cubicBezTo>
                  <a:lnTo>
                    <a:pt x="38349" y="56915"/>
                  </a:lnTo>
                  <a:cubicBezTo>
                    <a:pt x="38996" y="56915"/>
                    <a:pt x="39300" y="57714"/>
                    <a:pt x="39643" y="58170"/>
                  </a:cubicBezTo>
                  <a:cubicBezTo>
                    <a:pt x="39795" y="58361"/>
                    <a:pt x="39795" y="58513"/>
                    <a:pt x="39947" y="58665"/>
                  </a:cubicBezTo>
                  <a:cubicBezTo>
                    <a:pt x="40099" y="58665"/>
                    <a:pt x="40099" y="58665"/>
                    <a:pt x="40251" y="58513"/>
                  </a:cubicBezTo>
                  <a:cubicBezTo>
                    <a:pt x="40251" y="58361"/>
                    <a:pt x="40099" y="58170"/>
                    <a:pt x="40251" y="58018"/>
                  </a:cubicBezTo>
                  <a:cubicBezTo>
                    <a:pt x="40441" y="57067"/>
                    <a:pt x="41050" y="56611"/>
                    <a:pt x="41545" y="56268"/>
                  </a:cubicBezTo>
                  <a:cubicBezTo>
                    <a:pt x="41697" y="56116"/>
                    <a:pt x="42001" y="55964"/>
                    <a:pt x="42153" y="55812"/>
                  </a:cubicBezTo>
                  <a:lnTo>
                    <a:pt x="42153" y="55507"/>
                  </a:lnTo>
                  <a:cubicBezTo>
                    <a:pt x="42153" y="55165"/>
                    <a:pt x="42344" y="54556"/>
                    <a:pt x="42800" y="54214"/>
                  </a:cubicBezTo>
                  <a:cubicBezTo>
                    <a:pt x="42952" y="54062"/>
                    <a:pt x="43295" y="53909"/>
                    <a:pt x="43447" y="53909"/>
                  </a:cubicBezTo>
                  <a:cubicBezTo>
                    <a:pt x="43599" y="53909"/>
                    <a:pt x="44056" y="53909"/>
                    <a:pt x="44246" y="54708"/>
                  </a:cubicBezTo>
                  <a:cubicBezTo>
                    <a:pt x="44246" y="54708"/>
                    <a:pt x="44398" y="54861"/>
                    <a:pt x="44550" y="54861"/>
                  </a:cubicBezTo>
                  <a:lnTo>
                    <a:pt x="44855" y="54861"/>
                  </a:lnTo>
                  <a:cubicBezTo>
                    <a:pt x="45501" y="54861"/>
                    <a:pt x="46148" y="54861"/>
                    <a:pt x="46605" y="55013"/>
                  </a:cubicBezTo>
                  <a:lnTo>
                    <a:pt x="47556" y="55317"/>
                  </a:lnTo>
                  <a:lnTo>
                    <a:pt x="47556" y="55165"/>
                  </a:lnTo>
                  <a:cubicBezTo>
                    <a:pt x="47404" y="55013"/>
                    <a:pt x="47404" y="54708"/>
                    <a:pt x="47251" y="54556"/>
                  </a:cubicBezTo>
                  <a:cubicBezTo>
                    <a:pt x="46909" y="54214"/>
                    <a:pt x="46757" y="53909"/>
                    <a:pt x="46757" y="53605"/>
                  </a:cubicBezTo>
                  <a:cubicBezTo>
                    <a:pt x="46909" y="53111"/>
                    <a:pt x="47251" y="52806"/>
                    <a:pt x="47556" y="52654"/>
                  </a:cubicBezTo>
                  <a:cubicBezTo>
                    <a:pt x="47708" y="52654"/>
                    <a:pt x="47708" y="52464"/>
                    <a:pt x="47860" y="52464"/>
                  </a:cubicBezTo>
                  <a:cubicBezTo>
                    <a:pt x="47708" y="52312"/>
                    <a:pt x="47708" y="52159"/>
                    <a:pt x="47708" y="52159"/>
                  </a:cubicBezTo>
                  <a:cubicBezTo>
                    <a:pt x="47556" y="51855"/>
                    <a:pt x="47404" y="51513"/>
                    <a:pt x="47404" y="51056"/>
                  </a:cubicBezTo>
                  <a:lnTo>
                    <a:pt x="47404" y="50752"/>
                  </a:lnTo>
                  <a:lnTo>
                    <a:pt x="47404" y="50409"/>
                  </a:lnTo>
                  <a:cubicBezTo>
                    <a:pt x="47251" y="50409"/>
                    <a:pt x="46757" y="50257"/>
                    <a:pt x="46757" y="49801"/>
                  </a:cubicBezTo>
                  <a:cubicBezTo>
                    <a:pt x="46757" y="49610"/>
                    <a:pt x="46757" y="49458"/>
                    <a:pt x="46909" y="49154"/>
                  </a:cubicBezTo>
                  <a:cubicBezTo>
                    <a:pt x="46909" y="49002"/>
                    <a:pt x="46757" y="49002"/>
                    <a:pt x="46757" y="48850"/>
                  </a:cubicBezTo>
                  <a:cubicBezTo>
                    <a:pt x="46757" y="48659"/>
                    <a:pt x="46757" y="48051"/>
                    <a:pt x="47251" y="47708"/>
                  </a:cubicBezTo>
                  <a:cubicBezTo>
                    <a:pt x="47251" y="47556"/>
                    <a:pt x="47251" y="47556"/>
                    <a:pt x="47404" y="47404"/>
                  </a:cubicBezTo>
                  <a:lnTo>
                    <a:pt x="47404" y="46947"/>
                  </a:lnTo>
                  <a:cubicBezTo>
                    <a:pt x="46909" y="46453"/>
                    <a:pt x="47099" y="45806"/>
                    <a:pt x="47251" y="45350"/>
                  </a:cubicBezTo>
                  <a:lnTo>
                    <a:pt x="47251" y="45197"/>
                  </a:lnTo>
                  <a:cubicBezTo>
                    <a:pt x="47099" y="45045"/>
                    <a:pt x="46757" y="44703"/>
                    <a:pt x="46909" y="44246"/>
                  </a:cubicBezTo>
                  <a:cubicBezTo>
                    <a:pt x="47099" y="43904"/>
                    <a:pt x="47099" y="43752"/>
                    <a:pt x="47099" y="43447"/>
                  </a:cubicBezTo>
                  <a:cubicBezTo>
                    <a:pt x="46909" y="42801"/>
                    <a:pt x="47099" y="42648"/>
                    <a:pt x="47251" y="42192"/>
                  </a:cubicBezTo>
                  <a:lnTo>
                    <a:pt x="47404" y="42192"/>
                  </a:lnTo>
                  <a:cubicBezTo>
                    <a:pt x="47556" y="41849"/>
                    <a:pt x="47708" y="41545"/>
                    <a:pt x="47860" y="41241"/>
                  </a:cubicBezTo>
                  <a:cubicBezTo>
                    <a:pt x="47860" y="41051"/>
                    <a:pt x="48050" y="40898"/>
                    <a:pt x="48050" y="40746"/>
                  </a:cubicBezTo>
                  <a:cubicBezTo>
                    <a:pt x="48355" y="40290"/>
                    <a:pt x="48507" y="39643"/>
                    <a:pt x="49001" y="39148"/>
                  </a:cubicBezTo>
                  <a:cubicBezTo>
                    <a:pt x="49001" y="38996"/>
                    <a:pt x="49154" y="38996"/>
                    <a:pt x="49154" y="38844"/>
                  </a:cubicBezTo>
                  <a:cubicBezTo>
                    <a:pt x="49458" y="38692"/>
                    <a:pt x="49952" y="38045"/>
                    <a:pt x="50105" y="37741"/>
                  </a:cubicBezTo>
                  <a:cubicBezTo>
                    <a:pt x="49762" y="36942"/>
                    <a:pt x="50561" y="36485"/>
                    <a:pt x="50904" y="36143"/>
                  </a:cubicBezTo>
                  <a:cubicBezTo>
                    <a:pt x="50904" y="35991"/>
                    <a:pt x="51056" y="35838"/>
                    <a:pt x="51056" y="35838"/>
                  </a:cubicBezTo>
                  <a:cubicBezTo>
                    <a:pt x="51056" y="35991"/>
                    <a:pt x="51056" y="36143"/>
                    <a:pt x="51208" y="36295"/>
                  </a:cubicBezTo>
                  <a:lnTo>
                    <a:pt x="51664" y="35838"/>
                  </a:lnTo>
                  <a:lnTo>
                    <a:pt x="51512" y="35686"/>
                  </a:lnTo>
                  <a:lnTo>
                    <a:pt x="51664" y="35686"/>
                  </a:lnTo>
                  <a:lnTo>
                    <a:pt x="51664" y="35192"/>
                  </a:lnTo>
                  <a:cubicBezTo>
                    <a:pt x="51855" y="35192"/>
                    <a:pt x="51855" y="35192"/>
                    <a:pt x="51855" y="35344"/>
                  </a:cubicBezTo>
                  <a:cubicBezTo>
                    <a:pt x="51855" y="35192"/>
                    <a:pt x="52007" y="35192"/>
                    <a:pt x="52007" y="35192"/>
                  </a:cubicBezTo>
                  <a:cubicBezTo>
                    <a:pt x="52159" y="35040"/>
                    <a:pt x="52159" y="34887"/>
                    <a:pt x="52311" y="34735"/>
                  </a:cubicBezTo>
                  <a:cubicBezTo>
                    <a:pt x="52463" y="34393"/>
                    <a:pt x="52616" y="34088"/>
                    <a:pt x="52806" y="33936"/>
                  </a:cubicBezTo>
                  <a:cubicBezTo>
                    <a:pt x="53110" y="33290"/>
                    <a:pt x="53415" y="32985"/>
                    <a:pt x="53757" y="32491"/>
                  </a:cubicBezTo>
                  <a:lnTo>
                    <a:pt x="53909" y="32491"/>
                  </a:lnTo>
                  <a:lnTo>
                    <a:pt x="54213" y="32338"/>
                  </a:lnTo>
                  <a:cubicBezTo>
                    <a:pt x="53909" y="32186"/>
                    <a:pt x="53567" y="32034"/>
                    <a:pt x="53415" y="31882"/>
                  </a:cubicBezTo>
                  <a:cubicBezTo>
                    <a:pt x="53262" y="31882"/>
                    <a:pt x="53262" y="31730"/>
                    <a:pt x="53110" y="31539"/>
                  </a:cubicBezTo>
                  <a:cubicBezTo>
                    <a:pt x="52958" y="31235"/>
                    <a:pt x="52616" y="30779"/>
                    <a:pt x="52311" y="30588"/>
                  </a:cubicBezTo>
                  <a:cubicBezTo>
                    <a:pt x="52007" y="30436"/>
                    <a:pt x="51664" y="30436"/>
                    <a:pt x="51360" y="30436"/>
                  </a:cubicBezTo>
                  <a:cubicBezTo>
                    <a:pt x="51056" y="30436"/>
                    <a:pt x="50904" y="30436"/>
                    <a:pt x="50904" y="30284"/>
                  </a:cubicBezTo>
                  <a:lnTo>
                    <a:pt x="50713" y="30284"/>
                  </a:lnTo>
                  <a:lnTo>
                    <a:pt x="50713" y="30132"/>
                  </a:lnTo>
                  <a:cubicBezTo>
                    <a:pt x="50561" y="29827"/>
                    <a:pt x="50409" y="29485"/>
                    <a:pt x="49952" y="29181"/>
                  </a:cubicBezTo>
                  <a:lnTo>
                    <a:pt x="49458" y="29181"/>
                  </a:lnTo>
                  <a:cubicBezTo>
                    <a:pt x="48659" y="29029"/>
                    <a:pt x="48050" y="28686"/>
                    <a:pt x="47556" y="28230"/>
                  </a:cubicBezTo>
                  <a:cubicBezTo>
                    <a:pt x="47404" y="28077"/>
                    <a:pt x="47404" y="27925"/>
                    <a:pt x="47251" y="27735"/>
                  </a:cubicBezTo>
                  <a:cubicBezTo>
                    <a:pt x="46909" y="27279"/>
                    <a:pt x="46605" y="26784"/>
                    <a:pt x="45806" y="26327"/>
                  </a:cubicBezTo>
                  <a:cubicBezTo>
                    <a:pt x="44855" y="25833"/>
                    <a:pt x="44398" y="25376"/>
                    <a:pt x="44056" y="24425"/>
                  </a:cubicBezTo>
                  <a:cubicBezTo>
                    <a:pt x="43903" y="24273"/>
                    <a:pt x="43903" y="24121"/>
                    <a:pt x="43903" y="23931"/>
                  </a:cubicBezTo>
                  <a:cubicBezTo>
                    <a:pt x="43751" y="23474"/>
                    <a:pt x="43599" y="23170"/>
                    <a:pt x="43447" y="22675"/>
                  </a:cubicBezTo>
                  <a:cubicBezTo>
                    <a:pt x="43295" y="22675"/>
                    <a:pt x="43295" y="22523"/>
                    <a:pt x="43295" y="22523"/>
                  </a:cubicBezTo>
                  <a:cubicBezTo>
                    <a:pt x="42952" y="22028"/>
                    <a:pt x="42952" y="21876"/>
                    <a:pt x="42952" y="21572"/>
                  </a:cubicBezTo>
                  <a:cubicBezTo>
                    <a:pt x="42952" y="21420"/>
                    <a:pt x="43105" y="21268"/>
                    <a:pt x="43105" y="21077"/>
                  </a:cubicBezTo>
                  <a:cubicBezTo>
                    <a:pt x="43295" y="20469"/>
                    <a:pt x="43447" y="19670"/>
                    <a:pt x="42800" y="18871"/>
                  </a:cubicBezTo>
                  <a:cubicBezTo>
                    <a:pt x="42153" y="18072"/>
                    <a:pt x="42001" y="17463"/>
                    <a:pt x="41697" y="16322"/>
                  </a:cubicBezTo>
                  <a:cubicBezTo>
                    <a:pt x="41697" y="15713"/>
                    <a:pt x="41393" y="15371"/>
                    <a:pt x="40898" y="14914"/>
                  </a:cubicBezTo>
                  <a:cubicBezTo>
                    <a:pt x="40746" y="14914"/>
                    <a:pt x="40746" y="14762"/>
                    <a:pt x="40594" y="14610"/>
                  </a:cubicBezTo>
                  <a:cubicBezTo>
                    <a:pt x="40594" y="14610"/>
                    <a:pt x="40441" y="14420"/>
                    <a:pt x="40441" y="14267"/>
                  </a:cubicBezTo>
                  <a:cubicBezTo>
                    <a:pt x="39795" y="13659"/>
                    <a:pt x="38996" y="13012"/>
                    <a:pt x="38197" y="12517"/>
                  </a:cubicBezTo>
                  <a:cubicBezTo>
                    <a:pt x="37588" y="12213"/>
                    <a:pt x="37094" y="11909"/>
                    <a:pt x="36637" y="11414"/>
                  </a:cubicBezTo>
                  <a:cubicBezTo>
                    <a:pt x="36447" y="11110"/>
                    <a:pt x="36295" y="10958"/>
                    <a:pt x="36142" y="10615"/>
                  </a:cubicBezTo>
                  <a:cubicBezTo>
                    <a:pt x="35838" y="10159"/>
                    <a:pt x="35496" y="9664"/>
                    <a:pt x="35039" y="9360"/>
                  </a:cubicBezTo>
                  <a:cubicBezTo>
                    <a:pt x="34887" y="9360"/>
                    <a:pt x="34887" y="9208"/>
                    <a:pt x="34735" y="9208"/>
                  </a:cubicBezTo>
                  <a:cubicBezTo>
                    <a:pt x="34545" y="9055"/>
                    <a:pt x="34240" y="8903"/>
                    <a:pt x="34240" y="8713"/>
                  </a:cubicBezTo>
                  <a:cubicBezTo>
                    <a:pt x="34088" y="8713"/>
                    <a:pt x="34088" y="8561"/>
                    <a:pt x="33936" y="8409"/>
                  </a:cubicBezTo>
                  <a:cubicBezTo>
                    <a:pt x="33784" y="8104"/>
                    <a:pt x="33441" y="7610"/>
                    <a:pt x="33137" y="7305"/>
                  </a:cubicBezTo>
                  <a:cubicBezTo>
                    <a:pt x="32642" y="6811"/>
                    <a:pt x="32186" y="6506"/>
                    <a:pt x="31691" y="6202"/>
                  </a:cubicBezTo>
                  <a:cubicBezTo>
                    <a:pt x="31235" y="6050"/>
                    <a:pt x="30930" y="5707"/>
                    <a:pt x="30588" y="5403"/>
                  </a:cubicBezTo>
                  <a:cubicBezTo>
                    <a:pt x="30131" y="5099"/>
                    <a:pt x="29979" y="4452"/>
                    <a:pt x="29789" y="3805"/>
                  </a:cubicBezTo>
                  <a:cubicBezTo>
                    <a:pt x="29789" y="3653"/>
                    <a:pt x="29637" y="3501"/>
                    <a:pt x="29637" y="3349"/>
                  </a:cubicBezTo>
                  <a:cubicBezTo>
                    <a:pt x="29333" y="2245"/>
                    <a:pt x="28686" y="1903"/>
                    <a:pt x="28077" y="1751"/>
                  </a:cubicBezTo>
                  <a:cubicBezTo>
                    <a:pt x="27887" y="1751"/>
                    <a:pt x="27735" y="1599"/>
                    <a:pt x="27430" y="1599"/>
                  </a:cubicBezTo>
                  <a:lnTo>
                    <a:pt x="27278" y="1447"/>
                  </a:lnTo>
                  <a:lnTo>
                    <a:pt x="11908" y="1"/>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072446" y="2213899"/>
              <a:ext cx="263784" cy="355681"/>
            </a:xfrm>
            <a:custGeom>
              <a:rect b="b" l="l" r="r" t="t"/>
              <a:pathLst>
                <a:path extrusionOk="0" h="49763" w="34697">
                  <a:moveTo>
                    <a:pt x="11223" y="1"/>
                  </a:moveTo>
                  <a:cubicBezTo>
                    <a:pt x="10919" y="1"/>
                    <a:pt x="10767" y="153"/>
                    <a:pt x="10615" y="305"/>
                  </a:cubicBezTo>
                  <a:cubicBezTo>
                    <a:pt x="10462" y="457"/>
                    <a:pt x="10462" y="800"/>
                    <a:pt x="10462" y="1104"/>
                  </a:cubicBezTo>
                  <a:lnTo>
                    <a:pt x="10462" y="1256"/>
                  </a:lnTo>
                  <a:lnTo>
                    <a:pt x="10272" y="1408"/>
                  </a:lnTo>
                  <a:cubicBezTo>
                    <a:pt x="10272" y="1510"/>
                    <a:pt x="10272" y="1544"/>
                    <a:pt x="10227" y="1611"/>
                  </a:cubicBezTo>
                  <a:lnTo>
                    <a:pt x="10227" y="1611"/>
                  </a:lnTo>
                  <a:lnTo>
                    <a:pt x="9968" y="1903"/>
                  </a:lnTo>
                  <a:cubicBezTo>
                    <a:pt x="9816" y="2055"/>
                    <a:pt x="9511" y="2359"/>
                    <a:pt x="9511" y="2854"/>
                  </a:cubicBezTo>
                  <a:cubicBezTo>
                    <a:pt x="9169" y="3158"/>
                    <a:pt x="9017" y="3463"/>
                    <a:pt x="8865" y="3653"/>
                  </a:cubicBezTo>
                  <a:lnTo>
                    <a:pt x="8865" y="3805"/>
                  </a:lnTo>
                  <a:cubicBezTo>
                    <a:pt x="8370" y="4109"/>
                    <a:pt x="8218" y="4414"/>
                    <a:pt x="8218" y="4604"/>
                  </a:cubicBezTo>
                  <a:cubicBezTo>
                    <a:pt x="8066" y="4756"/>
                    <a:pt x="7913" y="4756"/>
                    <a:pt x="7761" y="4756"/>
                  </a:cubicBezTo>
                  <a:lnTo>
                    <a:pt x="6962" y="4756"/>
                  </a:lnTo>
                  <a:cubicBezTo>
                    <a:pt x="6468" y="4908"/>
                    <a:pt x="6316" y="5213"/>
                    <a:pt x="6316" y="5365"/>
                  </a:cubicBezTo>
                  <a:cubicBezTo>
                    <a:pt x="6011" y="5555"/>
                    <a:pt x="6011" y="5859"/>
                    <a:pt x="6011" y="6012"/>
                  </a:cubicBezTo>
                  <a:lnTo>
                    <a:pt x="6011" y="6316"/>
                  </a:lnTo>
                  <a:lnTo>
                    <a:pt x="5707" y="6316"/>
                  </a:lnTo>
                  <a:cubicBezTo>
                    <a:pt x="5707" y="6164"/>
                    <a:pt x="5517" y="6164"/>
                    <a:pt x="5365" y="6164"/>
                  </a:cubicBezTo>
                  <a:cubicBezTo>
                    <a:pt x="4756" y="6164"/>
                    <a:pt x="4413" y="6658"/>
                    <a:pt x="4261" y="6963"/>
                  </a:cubicBezTo>
                  <a:cubicBezTo>
                    <a:pt x="4261" y="6506"/>
                    <a:pt x="3957" y="6164"/>
                    <a:pt x="3462" y="6164"/>
                  </a:cubicBezTo>
                  <a:cubicBezTo>
                    <a:pt x="3158" y="6164"/>
                    <a:pt x="2854" y="6506"/>
                    <a:pt x="2663" y="6658"/>
                  </a:cubicBezTo>
                  <a:cubicBezTo>
                    <a:pt x="2511" y="6811"/>
                    <a:pt x="2511" y="6963"/>
                    <a:pt x="2359" y="6963"/>
                  </a:cubicBezTo>
                  <a:lnTo>
                    <a:pt x="2511" y="6963"/>
                  </a:lnTo>
                  <a:lnTo>
                    <a:pt x="2359" y="7267"/>
                  </a:lnTo>
                  <a:lnTo>
                    <a:pt x="2207" y="7267"/>
                  </a:lnTo>
                  <a:cubicBezTo>
                    <a:pt x="1903" y="7457"/>
                    <a:pt x="1712" y="7762"/>
                    <a:pt x="1408" y="8218"/>
                  </a:cubicBezTo>
                  <a:lnTo>
                    <a:pt x="1408" y="8408"/>
                  </a:lnTo>
                  <a:lnTo>
                    <a:pt x="951" y="8865"/>
                  </a:lnTo>
                  <a:cubicBezTo>
                    <a:pt x="761" y="9017"/>
                    <a:pt x="761" y="9169"/>
                    <a:pt x="609" y="9360"/>
                  </a:cubicBezTo>
                  <a:cubicBezTo>
                    <a:pt x="152" y="9968"/>
                    <a:pt x="305" y="10463"/>
                    <a:pt x="457" y="10919"/>
                  </a:cubicBezTo>
                  <a:lnTo>
                    <a:pt x="457" y="11072"/>
                  </a:lnTo>
                  <a:lnTo>
                    <a:pt x="305" y="11262"/>
                  </a:lnTo>
                  <a:cubicBezTo>
                    <a:pt x="0" y="11718"/>
                    <a:pt x="0" y="12023"/>
                    <a:pt x="152" y="12517"/>
                  </a:cubicBezTo>
                  <a:cubicBezTo>
                    <a:pt x="305" y="12669"/>
                    <a:pt x="457" y="12822"/>
                    <a:pt x="609" y="12974"/>
                  </a:cubicBezTo>
                  <a:lnTo>
                    <a:pt x="457" y="12974"/>
                  </a:lnTo>
                  <a:lnTo>
                    <a:pt x="457" y="13468"/>
                  </a:lnTo>
                  <a:lnTo>
                    <a:pt x="457" y="13620"/>
                  </a:lnTo>
                  <a:cubicBezTo>
                    <a:pt x="457" y="14267"/>
                    <a:pt x="1104" y="14572"/>
                    <a:pt x="1903" y="14572"/>
                  </a:cubicBezTo>
                  <a:lnTo>
                    <a:pt x="2511" y="14572"/>
                  </a:lnTo>
                  <a:cubicBezTo>
                    <a:pt x="2663" y="14876"/>
                    <a:pt x="2854" y="15066"/>
                    <a:pt x="3158" y="15218"/>
                  </a:cubicBezTo>
                  <a:lnTo>
                    <a:pt x="3462" y="15675"/>
                  </a:lnTo>
                  <a:cubicBezTo>
                    <a:pt x="3310" y="15523"/>
                    <a:pt x="3310" y="15523"/>
                    <a:pt x="3158" y="15523"/>
                  </a:cubicBezTo>
                  <a:cubicBezTo>
                    <a:pt x="3310" y="15523"/>
                    <a:pt x="3310" y="15675"/>
                    <a:pt x="3310" y="15675"/>
                  </a:cubicBezTo>
                  <a:cubicBezTo>
                    <a:pt x="3310" y="16017"/>
                    <a:pt x="3614" y="16474"/>
                    <a:pt x="4109" y="16474"/>
                  </a:cubicBezTo>
                  <a:lnTo>
                    <a:pt x="4413" y="16322"/>
                  </a:lnTo>
                  <a:lnTo>
                    <a:pt x="4756" y="16322"/>
                  </a:lnTo>
                  <a:cubicBezTo>
                    <a:pt x="4756" y="16322"/>
                    <a:pt x="4908" y="16322"/>
                    <a:pt x="4908" y="16474"/>
                  </a:cubicBezTo>
                  <a:lnTo>
                    <a:pt x="5060" y="16968"/>
                  </a:lnTo>
                  <a:cubicBezTo>
                    <a:pt x="5212" y="16968"/>
                    <a:pt x="5212" y="17121"/>
                    <a:pt x="5365" y="17121"/>
                  </a:cubicBezTo>
                  <a:cubicBezTo>
                    <a:pt x="5517" y="17273"/>
                    <a:pt x="5859" y="17577"/>
                    <a:pt x="6163" y="17577"/>
                  </a:cubicBezTo>
                  <a:lnTo>
                    <a:pt x="7115" y="17577"/>
                  </a:lnTo>
                  <a:cubicBezTo>
                    <a:pt x="7267" y="17729"/>
                    <a:pt x="7419" y="17729"/>
                    <a:pt x="7419" y="17919"/>
                  </a:cubicBezTo>
                  <a:cubicBezTo>
                    <a:pt x="7609" y="17919"/>
                    <a:pt x="7761" y="17919"/>
                    <a:pt x="7761" y="18072"/>
                  </a:cubicBezTo>
                  <a:cubicBezTo>
                    <a:pt x="8560" y="18376"/>
                    <a:pt x="8865" y="18680"/>
                    <a:pt x="9321" y="19479"/>
                  </a:cubicBezTo>
                  <a:lnTo>
                    <a:pt x="9664" y="19327"/>
                  </a:lnTo>
                  <a:lnTo>
                    <a:pt x="9664" y="19631"/>
                  </a:lnTo>
                  <a:cubicBezTo>
                    <a:pt x="9664" y="19631"/>
                    <a:pt x="9816" y="19631"/>
                    <a:pt x="9816" y="19822"/>
                  </a:cubicBezTo>
                  <a:lnTo>
                    <a:pt x="9511" y="19974"/>
                  </a:lnTo>
                  <a:cubicBezTo>
                    <a:pt x="9511" y="20430"/>
                    <a:pt x="9968" y="20925"/>
                    <a:pt x="10462" y="21381"/>
                  </a:cubicBezTo>
                  <a:cubicBezTo>
                    <a:pt x="10615" y="21534"/>
                    <a:pt x="10767" y="21876"/>
                    <a:pt x="10767" y="21876"/>
                  </a:cubicBezTo>
                  <a:cubicBezTo>
                    <a:pt x="10919" y="22028"/>
                    <a:pt x="10919" y="22180"/>
                    <a:pt x="11071" y="22180"/>
                  </a:cubicBezTo>
                  <a:cubicBezTo>
                    <a:pt x="11223" y="22675"/>
                    <a:pt x="11414" y="23132"/>
                    <a:pt x="11870" y="23436"/>
                  </a:cubicBezTo>
                  <a:lnTo>
                    <a:pt x="11870" y="23778"/>
                  </a:lnTo>
                  <a:cubicBezTo>
                    <a:pt x="11870" y="24083"/>
                    <a:pt x="12022" y="24235"/>
                    <a:pt x="12022" y="24235"/>
                  </a:cubicBezTo>
                  <a:lnTo>
                    <a:pt x="12174" y="24387"/>
                  </a:lnTo>
                  <a:cubicBezTo>
                    <a:pt x="12174" y="24882"/>
                    <a:pt x="12174" y="25338"/>
                    <a:pt x="12669" y="25680"/>
                  </a:cubicBezTo>
                  <a:cubicBezTo>
                    <a:pt x="12821" y="25833"/>
                    <a:pt x="12973" y="25985"/>
                    <a:pt x="13126" y="26137"/>
                  </a:cubicBezTo>
                  <a:cubicBezTo>
                    <a:pt x="13468" y="26479"/>
                    <a:pt x="13924" y="26936"/>
                    <a:pt x="14419" y="27088"/>
                  </a:cubicBezTo>
                  <a:lnTo>
                    <a:pt x="14419" y="27240"/>
                  </a:lnTo>
                  <a:cubicBezTo>
                    <a:pt x="14571" y="27431"/>
                    <a:pt x="14723" y="27431"/>
                    <a:pt x="14723" y="27431"/>
                  </a:cubicBezTo>
                  <a:cubicBezTo>
                    <a:pt x="14876" y="27735"/>
                    <a:pt x="15218" y="28039"/>
                    <a:pt x="15522" y="28191"/>
                  </a:cubicBezTo>
                  <a:cubicBezTo>
                    <a:pt x="15675" y="28382"/>
                    <a:pt x="15827" y="28534"/>
                    <a:pt x="15979" y="28534"/>
                  </a:cubicBezTo>
                  <a:cubicBezTo>
                    <a:pt x="16169" y="28686"/>
                    <a:pt x="16321" y="28838"/>
                    <a:pt x="16473" y="28990"/>
                  </a:cubicBezTo>
                  <a:cubicBezTo>
                    <a:pt x="16626" y="29143"/>
                    <a:pt x="16778" y="29485"/>
                    <a:pt x="17120" y="29637"/>
                  </a:cubicBezTo>
                  <a:cubicBezTo>
                    <a:pt x="17272" y="29637"/>
                    <a:pt x="17425" y="29789"/>
                    <a:pt x="17425" y="29941"/>
                  </a:cubicBezTo>
                  <a:cubicBezTo>
                    <a:pt x="17577" y="30436"/>
                    <a:pt x="18223" y="30893"/>
                    <a:pt x="18528" y="31045"/>
                  </a:cubicBezTo>
                  <a:lnTo>
                    <a:pt x="18680" y="31235"/>
                  </a:lnTo>
                  <a:cubicBezTo>
                    <a:pt x="19022" y="31387"/>
                    <a:pt x="19175" y="31539"/>
                    <a:pt x="19327" y="31844"/>
                  </a:cubicBezTo>
                  <a:cubicBezTo>
                    <a:pt x="19479" y="31996"/>
                    <a:pt x="19631" y="32186"/>
                    <a:pt x="19783" y="32338"/>
                  </a:cubicBezTo>
                  <a:cubicBezTo>
                    <a:pt x="19974" y="32490"/>
                    <a:pt x="20126" y="32643"/>
                    <a:pt x="20278" y="32795"/>
                  </a:cubicBezTo>
                  <a:cubicBezTo>
                    <a:pt x="20430" y="33137"/>
                    <a:pt x="20734" y="33289"/>
                    <a:pt x="20925" y="33441"/>
                  </a:cubicBezTo>
                  <a:cubicBezTo>
                    <a:pt x="21533" y="34240"/>
                    <a:pt x="21876" y="35192"/>
                    <a:pt x="22180" y="36143"/>
                  </a:cubicBezTo>
                  <a:cubicBezTo>
                    <a:pt x="22332" y="36599"/>
                    <a:pt x="22637" y="36942"/>
                    <a:pt x="22979" y="37094"/>
                  </a:cubicBezTo>
                  <a:cubicBezTo>
                    <a:pt x="22979" y="37246"/>
                    <a:pt x="22979" y="37246"/>
                    <a:pt x="23131" y="37246"/>
                  </a:cubicBezTo>
                  <a:cubicBezTo>
                    <a:pt x="23436" y="37550"/>
                    <a:pt x="23778" y="38045"/>
                    <a:pt x="23930" y="38501"/>
                  </a:cubicBezTo>
                  <a:lnTo>
                    <a:pt x="23930" y="38654"/>
                  </a:lnTo>
                  <a:cubicBezTo>
                    <a:pt x="24539" y="39300"/>
                    <a:pt x="25186" y="40099"/>
                    <a:pt x="25186" y="40746"/>
                  </a:cubicBezTo>
                  <a:cubicBezTo>
                    <a:pt x="25186" y="41507"/>
                    <a:pt x="25680" y="41697"/>
                    <a:pt x="25984" y="41849"/>
                  </a:cubicBezTo>
                  <a:cubicBezTo>
                    <a:pt x="26137" y="41849"/>
                    <a:pt x="26289" y="42001"/>
                    <a:pt x="26289" y="42001"/>
                  </a:cubicBezTo>
                  <a:cubicBezTo>
                    <a:pt x="26631" y="42458"/>
                    <a:pt x="26936" y="42648"/>
                    <a:pt x="27240" y="43105"/>
                  </a:cubicBezTo>
                  <a:cubicBezTo>
                    <a:pt x="27582" y="43409"/>
                    <a:pt x="27887" y="43751"/>
                    <a:pt x="27887" y="44056"/>
                  </a:cubicBezTo>
                  <a:cubicBezTo>
                    <a:pt x="28039" y="44360"/>
                    <a:pt x="28191" y="45007"/>
                    <a:pt x="28686" y="45311"/>
                  </a:cubicBezTo>
                  <a:lnTo>
                    <a:pt x="28838" y="45007"/>
                  </a:lnTo>
                  <a:lnTo>
                    <a:pt x="28838" y="45311"/>
                  </a:lnTo>
                  <a:cubicBezTo>
                    <a:pt x="29485" y="45654"/>
                    <a:pt x="29941" y="46605"/>
                    <a:pt x="30436" y="47556"/>
                  </a:cubicBezTo>
                  <a:cubicBezTo>
                    <a:pt x="30436" y="47708"/>
                    <a:pt x="31044" y="49306"/>
                    <a:pt x="31691" y="49762"/>
                  </a:cubicBezTo>
                  <a:lnTo>
                    <a:pt x="31843" y="49610"/>
                  </a:lnTo>
                  <a:lnTo>
                    <a:pt x="31843" y="48811"/>
                  </a:lnTo>
                  <a:lnTo>
                    <a:pt x="32642" y="48165"/>
                  </a:lnTo>
                  <a:cubicBezTo>
                    <a:pt x="32794" y="48165"/>
                    <a:pt x="32947" y="48355"/>
                    <a:pt x="33289" y="48507"/>
                  </a:cubicBezTo>
                  <a:cubicBezTo>
                    <a:pt x="33289" y="48507"/>
                    <a:pt x="33593" y="48659"/>
                    <a:pt x="33746" y="48659"/>
                  </a:cubicBezTo>
                  <a:lnTo>
                    <a:pt x="33593" y="48507"/>
                  </a:lnTo>
                  <a:cubicBezTo>
                    <a:pt x="33593" y="48165"/>
                    <a:pt x="33441" y="47708"/>
                    <a:pt x="33441" y="47404"/>
                  </a:cubicBezTo>
                  <a:cubicBezTo>
                    <a:pt x="33289" y="46909"/>
                    <a:pt x="33593" y="46453"/>
                    <a:pt x="33746" y="46110"/>
                  </a:cubicBezTo>
                  <a:cubicBezTo>
                    <a:pt x="33898" y="46110"/>
                    <a:pt x="33898" y="45958"/>
                    <a:pt x="33898" y="45958"/>
                  </a:cubicBezTo>
                  <a:cubicBezTo>
                    <a:pt x="33746" y="45007"/>
                    <a:pt x="33746" y="44703"/>
                    <a:pt x="34544" y="44208"/>
                  </a:cubicBezTo>
                  <a:lnTo>
                    <a:pt x="34697" y="44056"/>
                  </a:lnTo>
                  <a:cubicBezTo>
                    <a:pt x="34392" y="44056"/>
                    <a:pt x="33289" y="43904"/>
                    <a:pt x="32794" y="43257"/>
                  </a:cubicBezTo>
                  <a:cubicBezTo>
                    <a:pt x="32642" y="43105"/>
                    <a:pt x="32642" y="42800"/>
                    <a:pt x="32642" y="42458"/>
                  </a:cubicBezTo>
                  <a:cubicBezTo>
                    <a:pt x="32642" y="42306"/>
                    <a:pt x="32642" y="42306"/>
                    <a:pt x="32794" y="42154"/>
                  </a:cubicBezTo>
                  <a:lnTo>
                    <a:pt x="32794" y="42001"/>
                  </a:lnTo>
                  <a:cubicBezTo>
                    <a:pt x="32794" y="42001"/>
                    <a:pt x="32794" y="41849"/>
                    <a:pt x="32642" y="41849"/>
                  </a:cubicBezTo>
                  <a:cubicBezTo>
                    <a:pt x="32338" y="41355"/>
                    <a:pt x="32338" y="40898"/>
                    <a:pt x="32490" y="40746"/>
                  </a:cubicBezTo>
                  <a:lnTo>
                    <a:pt x="32490" y="40556"/>
                  </a:lnTo>
                  <a:lnTo>
                    <a:pt x="32338" y="40404"/>
                  </a:lnTo>
                  <a:cubicBezTo>
                    <a:pt x="32148" y="40099"/>
                    <a:pt x="31995" y="39795"/>
                    <a:pt x="31995" y="39605"/>
                  </a:cubicBezTo>
                  <a:lnTo>
                    <a:pt x="31995" y="39300"/>
                  </a:lnTo>
                  <a:cubicBezTo>
                    <a:pt x="31843" y="39300"/>
                    <a:pt x="31843" y="39148"/>
                    <a:pt x="31843" y="38996"/>
                  </a:cubicBezTo>
                  <a:cubicBezTo>
                    <a:pt x="31691" y="39148"/>
                    <a:pt x="31539" y="39148"/>
                    <a:pt x="31539" y="39148"/>
                  </a:cubicBezTo>
                  <a:lnTo>
                    <a:pt x="30892" y="38844"/>
                  </a:lnTo>
                  <a:cubicBezTo>
                    <a:pt x="30588" y="38501"/>
                    <a:pt x="30740" y="37702"/>
                    <a:pt x="30892" y="37246"/>
                  </a:cubicBezTo>
                  <a:lnTo>
                    <a:pt x="30892" y="37094"/>
                  </a:lnTo>
                  <a:cubicBezTo>
                    <a:pt x="30892" y="36942"/>
                    <a:pt x="30892" y="36751"/>
                    <a:pt x="30740" y="36447"/>
                  </a:cubicBezTo>
                  <a:cubicBezTo>
                    <a:pt x="30436" y="36143"/>
                    <a:pt x="30436" y="35648"/>
                    <a:pt x="30588" y="35344"/>
                  </a:cubicBezTo>
                  <a:cubicBezTo>
                    <a:pt x="30588" y="35192"/>
                    <a:pt x="30740" y="35039"/>
                    <a:pt x="30892" y="34849"/>
                  </a:cubicBezTo>
                  <a:cubicBezTo>
                    <a:pt x="30740" y="34697"/>
                    <a:pt x="30740" y="34697"/>
                    <a:pt x="30740" y="34545"/>
                  </a:cubicBezTo>
                  <a:cubicBezTo>
                    <a:pt x="30740" y="34393"/>
                    <a:pt x="30740" y="34393"/>
                    <a:pt x="30892" y="34240"/>
                  </a:cubicBezTo>
                  <a:lnTo>
                    <a:pt x="30740" y="34240"/>
                  </a:lnTo>
                  <a:cubicBezTo>
                    <a:pt x="30436" y="33746"/>
                    <a:pt x="30436" y="33289"/>
                    <a:pt x="30436" y="32947"/>
                  </a:cubicBezTo>
                  <a:cubicBezTo>
                    <a:pt x="30436" y="32795"/>
                    <a:pt x="30588" y="32643"/>
                    <a:pt x="30436" y="32490"/>
                  </a:cubicBezTo>
                  <a:cubicBezTo>
                    <a:pt x="30245" y="31844"/>
                    <a:pt x="29637" y="31045"/>
                    <a:pt x="28990" y="30740"/>
                  </a:cubicBezTo>
                  <a:lnTo>
                    <a:pt x="28838" y="30740"/>
                  </a:lnTo>
                  <a:cubicBezTo>
                    <a:pt x="28686" y="30740"/>
                    <a:pt x="28533" y="30893"/>
                    <a:pt x="28191" y="31045"/>
                  </a:cubicBezTo>
                  <a:cubicBezTo>
                    <a:pt x="28039" y="31045"/>
                    <a:pt x="28039" y="31235"/>
                    <a:pt x="27887" y="31235"/>
                  </a:cubicBezTo>
                  <a:cubicBezTo>
                    <a:pt x="27582" y="31539"/>
                    <a:pt x="27088" y="31539"/>
                    <a:pt x="26783" y="31539"/>
                  </a:cubicBezTo>
                  <a:lnTo>
                    <a:pt x="26441" y="31539"/>
                  </a:lnTo>
                  <a:cubicBezTo>
                    <a:pt x="25680" y="31387"/>
                    <a:pt x="25490" y="29789"/>
                    <a:pt x="25490" y="29637"/>
                  </a:cubicBezTo>
                  <a:cubicBezTo>
                    <a:pt x="25490" y="29637"/>
                    <a:pt x="25338" y="29485"/>
                    <a:pt x="25338" y="29333"/>
                  </a:cubicBezTo>
                  <a:cubicBezTo>
                    <a:pt x="25186" y="29143"/>
                    <a:pt x="25033" y="28990"/>
                    <a:pt x="25033" y="28838"/>
                  </a:cubicBezTo>
                  <a:cubicBezTo>
                    <a:pt x="24881" y="28534"/>
                    <a:pt x="24881" y="28382"/>
                    <a:pt x="24881" y="28191"/>
                  </a:cubicBezTo>
                  <a:cubicBezTo>
                    <a:pt x="24729" y="27887"/>
                    <a:pt x="24729" y="27735"/>
                    <a:pt x="24729" y="27583"/>
                  </a:cubicBezTo>
                  <a:cubicBezTo>
                    <a:pt x="24539" y="27240"/>
                    <a:pt x="24234" y="26936"/>
                    <a:pt x="24082" y="26632"/>
                  </a:cubicBezTo>
                  <a:cubicBezTo>
                    <a:pt x="23930" y="26479"/>
                    <a:pt x="23930" y="26289"/>
                    <a:pt x="23778" y="26137"/>
                  </a:cubicBezTo>
                  <a:cubicBezTo>
                    <a:pt x="23778" y="25985"/>
                    <a:pt x="23778" y="25985"/>
                    <a:pt x="23588" y="25833"/>
                  </a:cubicBezTo>
                  <a:cubicBezTo>
                    <a:pt x="23588" y="25680"/>
                    <a:pt x="23436" y="25528"/>
                    <a:pt x="23436" y="25528"/>
                  </a:cubicBezTo>
                  <a:cubicBezTo>
                    <a:pt x="22637" y="25338"/>
                    <a:pt x="22484" y="24729"/>
                    <a:pt x="22332" y="24387"/>
                  </a:cubicBezTo>
                  <a:lnTo>
                    <a:pt x="22332" y="24235"/>
                  </a:lnTo>
                  <a:cubicBezTo>
                    <a:pt x="22332" y="24235"/>
                    <a:pt x="22332" y="24083"/>
                    <a:pt x="22180" y="24083"/>
                  </a:cubicBezTo>
                  <a:cubicBezTo>
                    <a:pt x="22028" y="23930"/>
                    <a:pt x="21876" y="23778"/>
                    <a:pt x="21876" y="23626"/>
                  </a:cubicBezTo>
                  <a:cubicBezTo>
                    <a:pt x="21685" y="23436"/>
                    <a:pt x="21685" y="23284"/>
                    <a:pt x="21533" y="23132"/>
                  </a:cubicBezTo>
                  <a:lnTo>
                    <a:pt x="21533" y="22979"/>
                  </a:lnTo>
                  <a:cubicBezTo>
                    <a:pt x="21381" y="22979"/>
                    <a:pt x="21229" y="22827"/>
                    <a:pt x="21229" y="22675"/>
                  </a:cubicBezTo>
                  <a:cubicBezTo>
                    <a:pt x="20925" y="22180"/>
                    <a:pt x="21077" y="21724"/>
                    <a:pt x="21077" y="21229"/>
                  </a:cubicBezTo>
                  <a:lnTo>
                    <a:pt x="21077" y="20925"/>
                  </a:lnTo>
                  <a:cubicBezTo>
                    <a:pt x="21229" y="20773"/>
                    <a:pt x="21077" y="20773"/>
                    <a:pt x="21077" y="20773"/>
                  </a:cubicBezTo>
                  <a:cubicBezTo>
                    <a:pt x="21077" y="20583"/>
                    <a:pt x="21077" y="20583"/>
                    <a:pt x="20925" y="20430"/>
                  </a:cubicBezTo>
                  <a:cubicBezTo>
                    <a:pt x="20278" y="19822"/>
                    <a:pt x="20582" y="19175"/>
                    <a:pt x="20734" y="19023"/>
                  </a:cubicBezTo>
                  <a:cubicBezTo>
                    <a:pt x="20734" y="18528"/>
                    <a:pt x="20734" y="18224"/>
                    <a:pt x="21077" y="17919"/>
                  </a:cubicBezTo>
                  <a:cubicBezTo>
                    <a:pt x="21077" y="17919"/>
                    <a:pt x="20925" y="17729"/>
                    <a:pt x="20925" y="17577"/>
                  </a:cubicBezTo>
                  <a:lnTo>
                    <a:pt x="21533" y="17425"/>
                  </a:lnTo>
                  <a:lnTo>
                    <a:pt x="21533" y="16778"/>
                  </a:lnTo>
                  <a:lnTo>
                    <a:pt x="21381" y="16778"/>
                  </a:lnTo>
                  <a:cubicBezTo>
                    <a:pt x="21533" y="16778"/>
                    <a:pt x="22028" y="16474"/>
                    <a:pt x="22180" y="16474"/>
                  </a:cubicBezTo>
                  <a:cubicBezTo>
                    <a:pt x="22332" y="16322"/>
                    <a:pt x="22484" y="16322"/>
                    <a:pt x="22484" y="16322"/>
                  </a:cubicBezTo>
                  <a:cubicBezTo>
                    <a:pt x="22637" y="16169"/>
                    <a:pt x="22979" y="16169"/>
                    <a:pt x="23131" y="16169"/>
                  </a:cubicBezTo>
                  <a:lnTo>
                    <a:pt x="23588" y="15675"/>
                  </a:lnTo>
                  <a:lnTo>
                    <a:pt x="24082" y="15675"/>
                  </a:lnTo>
                  <a:lnTo>
                    <a:pt x="24082" y="15523"/>
                  </a:lnTo>
                  <a:cubicBezTo>
                    <a:pt x="23930" y="14876"/>
                    <a:pt x="23436" y="14876"/>
                    <a:pt x="23283" y="14876"/>
                  </a:cubicBezTo>
                  <a:cubicBezTo>
                    <a:pt x="23131" y="14572"/>
                    <a:pt x="22979" y="14419"/>
                    <a:pt x="22637" y="14267"/>
                  </a:cubicBezTo>
                  <a:cubicBezTo>
                    <a:pt x="22484" y="14115"/>
                    <a:pt x="22332" y="13925"/>
                    <a:pt x="22180" y="13773"/>
                  </a:cubicBezTo>
                  <a:cubicBezTo>
                    <a:pt x="21876" y="13468"/>
                    <a:pt x="21533" y="13316"/>
                    <a:pt x="21229" y="12974"/>
                  </a:cubicBezTo>
                  <a:cubicBezTo>
                    <a:pt x="21229" y="12822"/>
                    <a:pt x="21381" y="12669"/>
                    <a:pt x="21381" y="12517"/>
                  </a:cubicBezTo>
                  <a:cubicBezTo>
                    <a:pt x="21381" y="12213"/>
                    <a:pt x="21533" y="11414"/>
                    <a:pt x="20925" y="11072"/>
                  </a:cubicBezTo>
                  <a:lnTo>
                    <a:pt x="20925" y="10919"/>
                  </a:lnTo>
                  <a:cubicBezTo>
                    <a:pt x="20734" y="10919"/>
                    <a:pt x="20582" y="10767"/>
                    <a:pt x="20430" y="10767"/>
                  </a:cubicBezTo>
                  <a:cubicBezTo>
                    <a:pt x="20278" y="10615"/>
                    <a:pt x="20126" y="10120"/>
                    <a:pt x="19631" y="10120"/>
                  </a:cubicBezTo>
                  <a:cubicBezTo>
                    <a:pt x="19479" y="10120"/>
                    <a:pt x="19327" y="10311"/>
                    <a:pt x="19175" y="10311"/>
                  </a:cubicBezTo>
                  <a:lnTo>
                    <a:pt x="19022" y="10463"/>
                  </a:lnTo>
                  <a:cubicBezTo>
                    <a:pt x="19022" y="10311"/>
                    <a:pt x="18832" y="9968"/>
                    <a:pt x="18376" y="9968"/>
                  </a:cubicBezTo>
                  <a:cubicBezTo>
                    <a:pt x="18071" y="9816"/>
                    <a:pt x="17729" y="9816"/>
                    <a:pt x="17272" y="9816"/>
                  </a:cubicBezTo>
                  <a:cubicBezTo>
                    <a:pt x="16930" y="9816"/>
                    <a:pt x="16778" y="9816"/>
                    <a:pt x="16626" y="9968"/>
                  </a:cubicBezTo>
                  <a:cubicBezTo>
                    <a:pt x="16626" y="9816"/>
                    <a:pt x="16473" y="9664"/>
                    <a:pt x="16473" y="9512"/>
                  </a:cubicBezTo>
                  <a:lnTo>
                    <a:pt x="16473" y="9360"/>
                  </a:lnTo>
                  <a:cubicBezTo>
                    <a:pt x="16321" y="8865"/>
                    <a:pt x="16169" y="8561"/>
                    <a:pt x="15979" y="8218"/>
                  </a:cubicBezTo>
                  <a:lnTo>
                    <a:pt x="15827" y="7914"/>
                  </a:lnTo>
                  <a:cubicBezTo>
                    <a:pt x="15827" y="7762"/>
                    <a:pt x="15675" y="7609"/>
                    <a:pt x="15675" y="7457"/>
                  </a:cubicBezTo>
                  <a:cubicBezTo>
                    <a:pt x="15522" y="7457"/>
                    <a:pt x="15522" y="7267"/>
                    <a:pt x="15522" y="7267"/>
                  </a:cubicBezTo>
                  <a:cubicBezTo>
                    <a:pt x="15675" y="6963"/>
                    <a:pt x="15827" y="6658"/>
                    <a:pt x="15827" y="6164"/>
                  </a:cubicBezTo>
                  <a:cubicBezTo>
                    <a:pt x="15675" y="5707"/>
                    <a:pt x="15522" y="5365"/>
                    <a:pt x="15218" y="5213"/>
                  </a:cubicBezTo>
                  <a:cubicBezTo>
                    <a:pt x="15370" y="4908"/>
                    <a:pt x="15522" y="4756"/>
                    <a:pt x="15522" y="4604"/>
                  </a:cubicBezTo>
                  <a:cubicBezTo>
                    <a:pt x="15522" y="4109"/>
                    <a:pt x="15522" y="3805"/>
                    <a:pt x="15370" y="3653"/>
                  </a:cubicBezTo>
                  <a:lnTo>
                    <a:pt x="15370" y="3158"/>
                  </a:lnTo>
                  <a:lnTo>
                    <a:pt x="15370" y="3006"/>
                  </a:lnTo>
                  <a:cubicBezTo>
                    <a:pt x="15218" y="2512"/>
                    <a:pt x="14876" y="2359"/>
                    <a:pt x="14571" y="2359"/>
                  </a:cubicBezTo>
                  <a:cubicBezTo>
                    <a:pt x="14571" y="2207"/>
                    <a:pt x="14571" y="2055"/>
                    <a:pt x="14419" y="1903"/>
                  </a:cubicBezTo>
                  <a:cubicBezTo>
                    <a:pt x="14419" y="1751"/>
                    <a:pt x="14267" y="1751"/>
                    <a:pt x="14077" y="1751"/>
                  </a:cubicBezTo>
                  <a:cubicBezTo>
                    <a:pt x="14267" y="1408"/>
                    <a:pt x="14419" y="1104"/>
                    <a:pt x="14267" y="800"/>
                  </a:cubicBezTo>
                  <a:cubicBezTo>
                    <a:pt x="14077" y="457"/>
                    <a:pt x="13772" y="305"/>
                    <a:pt x="13468" y="305"/>
                  </a:cubicBezTo>
                  <a:lnTo>
                    <a:pt x="12821" y="305"/>
                  </a:lnTo>
                  <a:lnTo>
                    <a:pt x="12669" y="153"/>
                  </a:lnTo>
                  <a:cubicBezTo>
                    <a:pt x="12365" y="153"/>
                    <a:pt x="12174" y="305"/>
                    <a:pt x="12022" y="457"/>
                  </a:cubicBezTo>
                  <a:lnTo>
                    <a:pt x="11718" y="153"/>
                  </a:lnTo>
                  <a:cubicBezTo>
                    <a:pt x="11566" y="153"/>
                    <a:pt x="11414" y="1"/>
                    <a:pt x="11223"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26603" y="2245441"/>
              <a:ext cx="325395" cy="335561"/>
            </a:xfrm>
            <a:custGeom>
              <a:rect b="b" l="l" r="r" t="t"/>
              <a:pathLst>
                <a:path extrusionOk="0" h="46948" w="42801">
                  <a:moveTo>
                    <a:pt x="13012" y="1"/>
                  </a:moveTo>
                  <a:cubicBezTo>
                    <a:pt x="12365" y="1"/>
                    <a:pt x="12213" y="800"/>
                    <a:pt x="12061" y="1142"/>
                  </a:cubicBezTo>
                  <a:lnTo>
                    <a:pt x="11414" y="1142"/>
                  </a:lnTo>
                  <a:lnTo>
                    <a:pt x="11110" y="1446"/>
                  </a:lnTo>
                  <a:cubicBezTo>
                    <a:pt x="10767" y="1751"/>
                    <a:pt x="10615" y="2245"/>
                    <a:pt x="10615" y="2550"/>
                  </a:cubicBezTo>
                  <a:cubicBezTo>
                    <a:pt x="10615" y="2550"/>
                    <a:pt x="10615" y="2702"/>
                    <a:pt x="10463" y="2702"/>
                  </a:cubicBezTo>
                  <a:cubicBezTo>
                    <a:pt x="10311" y="2854"/>
                    <a:pt x="9968" y="3044"/>
                    <a:pt x="9968" y="3349"/>
                  </a:cubicBezTo>
                  <a:cubicBezTo>
                    <a:pt x="9816" y="3653"/>
                    <a:pt x="9968" y="3995"/>
                    <a:pt x="10159" y="4148"/>
                  </a:cubicBezTo>
                  <a:cubicBezTo>
                    <a:pt x="9968" y="4148"/>
                    <a:pt x="9968" y="4148"/>
                    <a:pt x="9816" y="4300"/>
                  </a:cubicBezTo>
                  <a:cubicBezTo>
                    <a:pt x="9816" y="4452"/>
                    <a:pt x="9512" y="4604"/>
                    <a:pt x="9664" y="4947"/>
                  </a:cubicBezTo>
                  <a:cubicBezTo>
                    <a:pt x="9512" y="4947"/>
                    <a:pt x="9360" y="5099"/>
                    <a:pt x="9360" y="5099"/>
                  </a:cubicBezTo>
                  <a:cubicBezTo>
                    <a:pt x="9017" y="5403"/>
                    <a:pt x="8865" y="5707"/>
                    <a:pt x="8865" y="5898"/>
                  </a:cubicBezTo>
                  <a:cubicBezTo>
                    <a:pt x="8865" y="6050"/>
                    <a:pt x="8713" y="6050"/>
                    <a:pt x="8713" y="6050"/>
                  </a:cubicBezTo>
                  <a:lnTo>
                    <a:pt x="8713" y="6202"/>
                  </a:lnTo>
                  <a:cubicBezTo>
                    <a:pt x="8561" y="6202"/>
                    <a:pt x="8256" y="6506"/>
                    <a:pt x="8256" y="7001"/>
                  </a:cubicBezTo>
                  <a:lnTo>
                    <a:pt x="8256" y="7153"/>
                  </a:lnTo>
                  <a:lnTo>
                    <a:pt x="8256" y="7305"/>
                  </a:lnTo>
                  <a:lnTo>
                    <a:pt x="8066" y="7305"/>
                  </a:lnTo>
                  <a:cubicBezTo>
                    <a:pt x="7914" y="7610"/>
                    <a:pt x="7914" y="7800"/>
                    <a:pt x="8066" y="7952"/>
                  </a:cubicBezTo>
                  <a:cubicBezTo>
                    <a:pt x="7914" y="8104"/>
                    <a:pt x="7914" y="8256"/>
                    <a:pt x="7914" y="8409"/>
                  </a:cubicBezTo>
                  <a:lnTo>
                    <a:pt x="7914" y="8561"/>
                  </a:lnTo>
                  <a:lnTo>
                    <a:pt x="7762" y="8561"/>
                  </a:lnTo>
                  <a:cubicBezTo>
                    <a:pt x="7610" y="8561"/>
                    <a:pt x="6963" y="8751"/>
                    <a:pt x="6811" y="9360"/>
                  </a:cubicBezTo>
                  <a:cubicBezTo>
                    <a:pt x="6659" y="9702"/>
                    <a:pt x="6659" y="10006"/>
                    <a:pt x="6659" y="10311"/>
                  </a:cubicBezTo>
                  <a:lnTo>
                    <a:pt x="6659" y="10958"/>
                  </a:lnTo>
                  <a:lnTo>
                    <a:pt x="6506" y="11110"/>
                  </a:lnTo>
                  <a:cubicBezTo>
                    <a:pt x="6506" y="11262"/>
                    <a:pt x="6354" y="11604"/>
                    <a:pt x="6506" y="11909"/>
                  </a:cubicBezTo>
                  <a:lnTo>
                    <a:pt x="6354" y="11909"/>
                  </a:lnTo>
                  <a:cubicBezTo>
                    <a:pt x="6354" y="12061"/>
                    <a:pt x="6164" y="12213"/>
                    <a:pt x="6164" y="12213"/>
                  </a:cubicBezTo>
                  <a:lnTo>
                    <a:pt x="4756" y="12213"/>
                  </a:lnTo>
                  <a:lnTo>
                    <a:pt x="4756" y="12061"/>
                  </a:lnTo>
                  <a:cubicBezTo>
                    <a:pt x="4604" y="11414"/>
                    <a:pt x="4110" y="11414"/>
                    <a:pt x="3805" y="11262"/>
                  </a:cubicBezTo>
                  <a:lnTo>
                    <a:pt x="3311" y="11262"/>
                  </a:lnTo>
                  <a:lnTo>
                    <a:pt x="2854" y="11756"/>
                  </a:lnTo>
                  <a:cubicBezTo>
                    <a:pt x="2702" y="11756"/>
                    <a:pt x="2360" y="11756"/>
                    <a:pt x="2207" y="11909"/>
                  </a:cubicBezTo>
                  <a:cubicBezTo>
                    <a:pt x="2207" y="11909"/>
                    <a:pt x="2055" y="11909"/>
                    <a:pt x="1903" y="12061"/>
                  </a:cubicBezTo>
                  <a:cubicBezTo>
                    <a:pt x="1751" y="12061"/>
                    <a:pt x="1256" y="12365"/>
                    <a:pt x="1104" y="12365"/>
                  </a:cubicBezTo>
                  <a:lnTo>
                    <a:pt x="1256" y="12365"/>
                  </a:lnTo>
                  <a:lnTo>
                    <a:pt x="1256" y="13012"/>
                  </a:lnTo>
                  <a:lnTo>
                    <a:pt x="648" y="13164"/>
                  </a:lnTo>
                  <a:cubicBezTo>
                    <a:pt x="648" y="13316"/>
                    <a:pt x="800" y="13506"/>
                    <a:pt x="800" y="13506"/>
                  </a:cubicBezTo>
                  <a:cubicBezTo>
                    <a:pt x="457" y="13811"/>
                    <a:pt x="457" y="14115"/>
                    <a:pt x="457" y="14610"/>
                  </a:cubicBezTo>
                  <a:cubicBezTo>
                    <a:pt x="305" y="14762"/>
                    <a:pt x="1" y="15409"/>
                    <a:pt x="648" y="16017"/>
                  </a:cubicBezTo>
                  <a:cubicBezTo>
                    <a:pt x="800" y="16170"/>
                    <a:pt x="800" y="16170"/>
                    <a:pt x="800" y="16360"/>
                  </a:cubicBezTo>
                  <a:cubicBezTo>
                    <a:pt x="800" y="16360"/>
                    <a:pt x="952" y="16360"/>
                    <a:pt x="800" y="16512"/>
                  </a:cubicBezTo>
                  <a:lnTo>
                    <a:pt x="800" y="16816"/>
                  </a:lnTo>
                  <a:cubicBezTo>
                    <a:pt x="800" y="17311"/>
                    <a:pt x="648" y="17767"/>
                    <a:pt x="952" y="18262"/>
                  </a:cubicBezTo>
                  <a:cubicBezTo>
                    <a:pt x="952" y="18414"/>
                    <a:pt x="1104" y="18566"/>
                    <a:pt x="1256" y="18566"/>
                  </a:cubicBezTo>
                  <a:lnTo>
                    <a:pt x="1256" y="18719"/>
                  </a:lnTo>
                  <a:cubicBezTo>
                    <a:pt x="1408" y="18871"/>
                    <a:pt x="1408" y="19023"/>
                    <a:pt x="1599" y="19213"/>
                  </a:cubicBezTo>
                  <a:cubicBezTo>
                    <a:pt x="1599" y="19365"/>
                    <a:pt x="1751" y="19517"/>
                    <a:pt x="1903" y="19670"/>
                  </a:cubicBezTo>
                  <a:cubicBezTo>
                    <a:pt x="2055" y="19670"/>
                    <a:pt x="2055" y="19822"/>
                    <a:pt x="2055" y="19822"/>
                  </a:cubicBezTo>
                  <a:lnTo>
                    <a:pt x="2055" y="19974"/>
                  </a:lnTo>
                  <a:cubicBezTo>
                    <a:pt x="2207" y="20316"/>
                    <a:pt x="2360" y="20925"/>
                    <a:pt x="3159" y="21115"/>
                  </a:cubicBezTo>
                  <a:cubicBezTo>
                    <a:pt x="3159" y="21115"/>
                    <a:pt x="3311" y="21267"/>
                    <a:pt x="3311" y="21420"/>
                  </a:cubicBezTo>
                  <a:cubicBezTo>
                    <a:pt x="3501" y="21572"/>
                    <a:pt x="3501" y="21572"/>
                    <a:pt x="3501" y="21724"/>
                  </a:cubicBezTo>
                  <a:cubicBezTo>
                    <a:pt x="3653" y="21876"/>
                    <a:pt x="3653" y="22066"/>
                    <a:pt x="3805" y="22219"/>
                  </a:cubicBezTo>
                  <a:cubicBezTo>
                    <a:pt x="3957" y="22523"/>
                    <a:pt x="4262" y="22827"/>
                    <a:pt x="4452" y="23170"/>
                  </a:cubicBezTo>
                  <a:cubicBezTo>
                    <a:pt x="4452" y="23322"/>
                    <a:pt x="4452" y="23474"/>
                    <a:pt x="4604" y="23778"/>
                  </a:cubicBezTo>
                  <a:cubicBezTo>
                    <a:pt x="4604" y="23969"/>
                    <a:pt x="4604" y="24121"/>
                    <a:pt x="4756" y="24425"/>
                  </a:cubicBezTo>
                  <a:cubicBezTo>
                    <a:pt x="4756" y="24577"/>
                    <a:pt x="4909" y="24730"/>
                    <a:pt x="5061" y="24920"/>
                  </a:cubicBezTo>
                  <a:cubicBezTo>
                    <a:pt x="5061" y="25072"/>
                    <a:pt x="5213" y="25224"/>
                    <a:pt x="5213" y="25224"/>
                  </a:cubicBezTo>
                  <a:cubicBezTo>
                    <a:pt x="5213" y="25376"/>
                    <a:pt x="5403" y="26974"/>
                    <a:pt x="6164" y="27126"/>
                  </a:cubicBezTo>
                  <a:lnTo>
                    <a:pt x="6506" y="27126"/>
                  </a:lnTo>
                  <a:cubicBezTo>
                    <a:pt x="6811" y="27126"/>
                    <a:pt x="7305" y="27126"/>
                    <a:pt x="7610" y="26822"/>
                  </a:cubicBezTo>
                  <a:cubicBezTo>
                    <a:pt x="7762" y="26822"/>
                    <a:pt x="7762" y="26632"/>
                    <a:pt x="7914" y="26632"/>
                  </a:cubicBezTo>
                  <a:cubicBezTo>
                    <a:pt x="8256" y="26480"/>
                    <a:pt x="8409" y="26327"/>
                    <a:pt x="8561" y="26327"/>
                  </a:cubicBezTo>
                  <a:lnTo>
                    <a:pt x="8713" y="26327"/>
                  </a:lnTo>
                  <a:cubicBezTo>
                    <a:pt x="9360" y="26632"/>
                    <a:pt x="9968" y="27431"/>
                    <a:pt x="10159" y="28077"/>
                  </a:cubicBezTo>
                  <a:cubicBezTo>
                    <a:pt x="10311" y="28230"/>
                    <a:pt x="10159" y="28382"/>
                    <a:pt x="10159" y="28534"/>
                  </a:cubicBezTo>
                  <a:cubicBezTo>
                    <a:pt x="10159" y="28876"/>
                    <a:pt x="10159" y="29333"/>
                    <a:pt x="10463" y="29827"/>
                  </a:cubicBezTo>
                  <a:lnTo>
                    <a:pt x="10615" y="29827"/>
                  </a:lnTo>
                  <a:cubicBezTo>
                    <a:pt x="10463" y="29980"/>
                    <a:pt x="10463" y="29980"/>
                    <a:pt x="10463" y="30132"/>
                  </a:cubicBezTo>
                  <a:cubicBezTo>
                    <a:pt x="10463" y="30284"/>
                    <a:pt x="10463" y="30284"/>
                    <a:pt x="10615" y="30436"/>
                  </a:cubicBezTo>
                  <a:cubicBezTo>
                    <a:pt x="10463" y="30626"/>
                    <a:pt x="10311" y="30779"/>
                    <a:pt x="10311" y="30931"/>
                  </a:cubicBezTo>
                  <a:cubicBezTo>
                    <a:pt x="10159" y="31235"/>
                    <a:pt x="10159" y="31730"/>
                    <a:pt x="10463" y="32034"/>
                  </a:cubicBezTo>
                  <a:cubicBezTo>
                    <a:pt x="10615" y="32338"/>
                    <a:pt x="10615" y="32529"/>
                    <a:pt x="10615" y="32681"/>
                  </a:cubicBezTo>
                  <a:lnTo>
                    <a:pt x="10615" y="32833"/>
                  </a:lnTo>
                  <a:cubicBezTo>
                    <a:pt x="10463" y="33289"/>
                    <a:pt x="10311" y="34088"/>
                    <a:pt x="10615" y="34431"/>
                  </a:cubicBezTo>
                  <a:lnTo>
                    <a:pt x="11262" y="34735"/>
                  </a:lnTo>
                  <a:cubicBezTo>
                    <a:pt x="11262" y="34735"/>
                    <a:pt x="11414" y="34735"/>
                    <a:pt x="11566" y="34583"/>
                  </a:cubicBezTo>
                  <a:cubicBezTo>
                    <a:pt x="11566" y="34735"/>
                    <a:pt x="11566" y="34887"/>
                    <a:pt x="11718" y="34887"/>
                  </a:cubicBezTo>
                  <a:lnTo>
                    <a:pt x="11718" y="35192"/>
                  </a:lnTo>
                  <a:cubicBezTo>
                    <a:pt x="11718" y="35382"/>
                    <a:pt x="11871" y="35686"/>
                    <a:pt x="12061" y="35991"/>
                  </a:cubicBezTo>
                  <a:lnTo>
                    <a:pt x="12213" y="36143"/>
                  </a:lnTo>
                  <a:lnTo>
                    <a:pt x="12213" y="36333"/>
                  </a:lnTo>
                  <a:cubicBezTo>
                    <a:pt x="12061" y="36485"/>
                    <a:pt x="12061" y="36942"/>
                    <a:pt x="12365" y="37436"/>
                  </a:cubicBezTo>
                  <a:cubicBezTo>
                    <a:pt x="12517" y="37436"/>
                    <a:pt x="12517" y="37588"/>
                    <a:pt x="12517" y="37588"/>
                  </a:cubicBezTo>
                  <a:lnTo>
                    <a:pt x="12517" y="37741"/>
                  </a:lnTo>
                  <a:cubicBezTo>
                    <a:pt x="12365" y="37893"/>
                    <a:pt x="12365" y="37893"/>
                    <a:pt x="12365" y="38045"/>
                  </a:cubicBezTo>
                  <a:cubicBezTo>
                    <a:pt x="12365" y="38387"/>
                    <a:pt x="12365" y="38692"/>
                    <a:pt x="12517" y="38844"/>
                  </a:cubicBezTo>
                  <a:cubicBezTo>
                    <a:pt x="13012" y="39491"/>
                    <a:pt x="14115" y="39643"/>
                    <a:pt x="14420" y="39643"/>
                  </a:cubicBezTo>
                  <a:cubicBezTo>
                    <a:pt x="14572" y="39643"/>
                    <a:pt x="14724" y="39491"/>
                    <a:pt x="15066" y="39491"/>
                  </a:cubicBezTo>
                  <a:cubicBezTo>
                    <a:pt x="15371" y="39491"/>
                    <a:pt x="15675" y="39795"/>
                    <a:pt x="15865" y="40290"/>
                  </a:cubicBezTo>
                  <a:lnTo>
                    <a:pt x="16017" y="40290"/>
                  </a:lnTo>
                  <a:cubicBezTo>
                    <a:pt x="16170" y="40442"/>
                    <a:pt x="16474" y="40442"/>
                    <a:pt x="16816" y="40442"/>
                  </a:cubicBezTo>
                  <a:cubicBezTo>
                    <a:pt x="17273" y="40442"/>
                    <a:pt x="18072" y="40442"/>
                    <a:pt x="18528" y="40746"/>
                  </a:cubicBezTo>
                  <a:cubicBezTo>
                    <a:pt x="18871" y="40898"/>
                    <a:pt x="19479" y="41241"/>
                    <a:pt x="19327" y="41849"/>
                  </a:cubicBezTo>
                  <a:cubicBezTo>
                    <a:pt x="19670" y="42040"/>
                    <a:pt x="19822" y="42344"/>
                    <a:pt x="19822" y="42800"/>
                  </a:cubicBezTo>
                  <a:lnTo>
                    <a:pt x="19822" y="42991"/>
                  </a:lnTo>
                  <a:lnTo>
                    <a:pt x="19822" y="43143"/>
                  </a:lnTo>
                  <a:cubicBezTo>
                    <a:pt x="19822" y="43295"/>
                    <a:pt x="19822" y="43599"/>
                    <a:pt x="19670" y="43752"/>
                  </a:cubicBezTo>
                  <a:lnTo>
                    <a:pt x="20126" y="43752"/>
                  </a:lnTo>
                  <a:cubicBezTo>
                    <a:pt x="20431" y="43752"/>
                    <a:pt x="20621" y="43942"/>
                    <a:pt x="20773" y="43942"/>
                  </a:cubicBezTo>
                  <a:cubicBezTo>
                    <a:pt x="20925" y="44246"/>
                    <a:pt x="20925" y="44398"/>
                    <a:pt x="20925" y="44551"/>
                  </a:cubicBezTo>
                  <a:lnTo>
                    <a:pt x="21077" y="44703"/>
                  </a:lnTo>
                  <a:cubicBezTo>
                    <a:pt x="21876" y="44893"/>
                    <a:pt x="21876" y="45349"/>
                    <a:pt x="22028" y="45654"/>
                  </a:cubicBezTo>
                  <a:cubicBezTo>
                    <a:pt x="22028" y="45844"/>
                    <a:pt x="22181" y="45844"/>
                    <a:pt x="22181" y="45844"/>
                  </a:cubicBezTo>
                  <a:cubicBezTo>
                    <a:pt x="22333" y="46148"/>
                    <a:pt x="22523" y="46301"/>
                    <a:pt x="22675" y="46453"/>
                  </a:cubicBezTo>
                  <a:cubicBezTo>
                    <a:pt x="22675" y="46605"/>
                    <a:pt x="22675" y="46795"/>
                    <a:pt x="22827" y="46947"/>
                  </a:cubicBezTo>
                  <a:cubicBezTo>
                    <a:pt x="22980" y="46795"/>
                    <a:pt x="23132" y="46795"/>
                    <a:pt x="23474" y="46795"/>
                  </a:cubicBezTo>
                  <a:lnTo>
                    <a:pt x="23626" y="46795"/>
                  </a:lnTo>
                  <a:lnTo>
                    <a:pt x="23778" y="46301"/>
                  </a:lnTo>
                  <a:cubicBezTo>
                    <a:pt x="23778" y="45996"/>
                    <a:pt x="23778" y="45502"/>
                    <a:pt x="24083" y="45349"/>
                  </a:cubicBezTo>
                  <a:cubicBezTo>
                    <a:pt x="24083" y="45197"/>
                    <a:pt x="24235" y="45197"/>
                    <a:pt x="24235" y="45197"/>
                  </a:cubicBezTo>
                  <a:lnTo>
                    <a:pt x="24083" y="45045"/>
                  </a:lnTo>
                  <a:cubicBezTo>
                    <a:pt x="24083" y="44551"/>
                    <a:pt x="24425" y="44398"/>
                    <a:pt x="24425" y="44246"/>
                  </a:cubicBezTo>
                  <a:cubicBezTo>
                    <a:pt x="24425" y="43942"/>
                    <a:pt x="24577" y="42991"/>
                    <a:pt x="25186" y="42991"/>
                  </a:cubicBezTo>
                  <a:lnTo>
                    <a:pt x="25833" y="42991"/>
                  </a:lnTo>
                  <a:cubicBezTo>
                    <a:pt x="25985" y="42991"/>
                    <a:pt x="25985" y="42800"/>
                    <a:pt x="25985" y="42648"/>
                  </a:cubicBezTo>
                  <a:cubicBezTo>
                    <a:pt x="25833" y="42496"/>
                    <a:pt x="25681" y="42344"/>
                    <a:pt x="25529" y="41849"/>
                  </a:cubicBezTo>
                  <a:cubicBezTo>
                    <a:pt x="25529" y="41088"/>
                    <a:pt x="25681" y="40290"/>
                    <a:pt x="25985" y="39491"/>
                  </a:cubicBezTo>
                  <a:cubicBezTo>
                    <a:pt x="26137" y="39186"/>
                    <a:pt x="26327" y="38844"/>
                    <a:pt x="26327" y="38540"/>
                  </a:cubicBezTo>
                  <a:cubicBezTo>
                    <a:pt x="26480" y="37284"/>
                    <a:pt x="26936" y="36485"/>
                    <a:pt x="27735" y="35838"/>
                  </a:cubicBezTo>
                  <a:cubicBezTo>
                    <a:pt x="27735" y="35838"/>
                    <a:pt x="28534" y="35192"/>
                    <a:pt x="28686" y="35039"/>
                  </a:cubicBezTo>
                  <a:cubicBezTo>
                    <a:pt x="28838" y="35039"/>
                    <a:pt x="28991" y="34887"/>
                    <a:pt x="29333" y="34887"/>
                  </a:cubicBezTo>
                  <a:cubicBezTo>
                    <a:pt x="29181" y="34735"/>
                    <a:pt x="29181" y="34583"/>
                    <a:pt x="29181" y="34431"/>
                  </a:cubicBezTo>
                  <a:lnTo>
                    <a:pt x="29181" y="34241"/>
                  </a:lnTo>
                  <a:lnTo>
                    <a:pt x="29181" y="34088"/>
                  </a:lnTo>
                  <a:cubicBezTo>
                    <a:pt x="29333" y="33936"/>
                    <a:pt x="29333" y="33632"/>
                    <a:pt x="29485" y="33480"/>
                  </a:cubicBezTo>
                  <a:cubicBezTo>
                    <a:pt x="29485" y="33289"/>
                    <a:pt x="29333" y="33289"/>
                    <a:pt x="29333" y="33137"/>
                  </a:cubicBezTo>
                  <a:cubicBezTo>
                    <a:pt x="29333" y="32681"/>
                    <a:pt x="29485" y="32338"/>
                    <a:pt x="29485" y="32186"/>
                  </a:cubicBezTo>
                  <a:cubicBezTo>
                    <a:pt x="29485" y="32034"/>
                    <a:pt x="29637" y="32034"/>
                    <a:pt x="29637" y="32034"/>
                  </a:cubicBezTo>
                  <a:cubicBezTo>
                    <a:pt x="29637" y="31882"/>
                    <a:pt x="29485" y="31882"/>
                    <a:pt x="29485" y="31882"/>
                  </a:cubicBezTo>
                  <a:cubicBezTo>
                    <a:pt x="29333" y="31577"/>
                    <a:pt x="29181" y="31235"/>
                    <a:pt x="29181" y="30779"/>
                  </a:cubicBezTo>
                  <a:cubicBezTo>
                    <a:pt x="29181" y="30626"/>
                    <a:pt x="29333" y="30132"/>
                    <a:pt x="30132" y="30132"/>
                  </a:cubicBezTo>
                  <a:lnTo>
                    <a:pt x="30588" y="30132"/>
                  </a:lnTo>
                  <a:cubicBezTo>
                    <a:pt x="30588" y="30132"/>
                    <a:pt x="30741" y="30132"/>
                    <a:pt x="30893" y="29980"/>
                  </a:cubicBezTo>
                  <a:cubicBezTo>
                    <a:pt x="31083" y="29827"/>
                    <a:pt x="31387" y="29675"/>
                    <a:pt x="31692" y="29485"/>
                  </a:cubicBezTo>
                  <a:lnTo>
                    <a:pt x="32338" y="29485"/>
                  </a:lnTo>
                  <a:lnTo>
                    <a:pt x="32338" y="29333"/>
                  </a:lnTo>
                  <a:cubicBezTo>
                    <a:pt x="32491" y="29028"/>
                    <a:pt x="32491" y="28534"/>
                    <a:pt x="32985" y="28230"/>
                  </a:cubicBezTo>
                  <a:cubicBezTo>
                    <a:pt x="33137" y="28230"/>
                    <a:pt x="33137" y="28077"/>
                    <a:pt x="33290" y="28077"/>
                  </a:cubicBezTo>
                  <a:cubicBezTo>
                    <a:pt x="33442" y="27925"/>
                    <a:pt x="33594" y="27925"/>
                    <a:pt x="33746" y="27773"/>
                  </a:cubicBezTo>
                  <a:cubicBezTo>
                    <a:pt x="33936" y="27431"/>
                    <a:pt x="34088" y="26974"/>
                    <a:pt x="34697" y="26974"/>
                  </a:cubicBezTo>
                  <a:lnTo>
                    <a:pt x="35991" y="26974"/>
                  </a:lnTo>
                  <a:cubicBezTo>
                    <a:pt x="36295" y="27126"/>
                    <a:pt x="36599" y="27126"/>
                    <a:pt x="36942" y="27126"/>
                  </a:cubicBezTo>
                  <a:cubicBezTo>
                    <a:pt x="37246" y="27126"/>
                    <a:pt x="37398" y="27126"/>
                    <a:pt x="37550" y="26974"/>
                  </a:cubicBezTo>
                  <a:cubicBezTo>
                    <a:pt x="37741" y="26974"/>
                    <a:pt x="37893" y="26822"/>
                    <a:pt x="38045" y="26822"/>
                  </a:cubicBezTo>
                  <a:cubicBezTo>
                    <a:pt x="38349" y="26822"/>
                    <a:pt x="38502" y="26974"/>
                    <a:pt x="38692" y="26974"/>
                  </a:cubicBezTo>
                  <a:cubicBezTo>
                    <a:pt x="38692" y="27126"/>
                    <a:pt x="38844" y="27126"/>
                    <a:pt x="38844" y="27126"/>
                  </a:cubicBezTo>
                  <a:lnTo>
                    <a:pt x="39301" y="27126"/>
                  </a:lnTo>
                  <a:cubicBezTo>
                    <a:pt x="39795" y="27126"/>
                    <a:pt x="40099" y="27278"/>
                    <a:pt x="40099" y="27431"/>
                  </a:cubicBezTo>
                  <a:lnTo>
                    <a:pt x="40252" y="27431"/>
                  </a:lnTo>
                  <a:cubicBezTo>
                    <a:pt x="40404" y="27431"/>
                    <a:pt x="40594" y="27431"/>
                    <a:pt x="40746" y="27583"/>
                  </a:cubicBezTo>
                  <a:cubicBezTo>
                    <a:pt x="40898" y="27583"/>
                    <a:pt x="41051" y="27773"/>
                    <a:pt x="41051" y="27773"/>
                  </a:cubicBezTo>
                  <a:cubicBezTo>
                    <a:pt x="41051" y="27773"/>
                    <a:pt x="41203" y="27773"/>
                    <a:pt x="41203" y="27925"/>
                  </a:cubicBezTo>
                  <a:cubicBezTo>
                    <a:pt x="41203" y="27925"/>
                    <a:pt x="41355" y="27773"/>
                    <a:pt x="41545" y="27773"/>
                  </a:cubicBezTo>
                  <a:lnTo>
                    <a:pt x="42648" y="27773"/>
                  </a:lnTo>
                  <a:lnTo>
                    <a:pt x="42648" y="27431"/>
                  </a:lnTo>
                  <a:lnTo>
                    <a:pt x="42648" y="27278"/>
                  </a:lnTo>
                  <a:cubicBezTo>
                    <a:pt x="42648" y="27126"/>
                    <a:pt x="42801" y="26974"/>
                    <a:pt x="42801" y="26822"/>
                  </a:cubicBezTo>
                  <a:cubicBezTo>
                    <a:pt x="42306" y="26632"/>
                    <a:pt x="42154" y="26175"/>
                    <a:pt x="42002" y="25681"/>
                  </a:cubicBezTo>
                  <a:cubicBezTo>
                    <a:pt x="42002" y="25072"/>
                    <a:pt x="42306" y="24730"/>
                    <a:pt x="42648" y="24577"/>
                  </a:cubicBezTo>
                  <a:cubicBezTo>
                    <a:pt x="42496" y="24273"/>
                    <a:pt x="42496" y="24121"/>
                    <a:pt x="42496" y="23778"/>
                  </a:cubicBezTo>
                  <a:cubicBezTo>
                    <a:pt x="42306" y="23626"/>
                    <a:pt x="42002" y="23626"/>
                    <a:pt x="41849" y="23322"/>
                  </a:cubicBezTo>
                  <a:cubicBezTo>
                    <a:pt x="41697" y="23474"/>
                    <a:pt x="41697" y="23778"/>
                    <a:pt x="41355" y="24121"/>
                  </a:cubicBezTo>
                  <a:cubicBezTo>
                    <a:pt x="41203" y="24121"/>
                    <a:pt x="41203" y="24121"/>
                    <a:pt x="41203" y="24273"/>
                  </a:cubicBezTo>
                  <a:cubicBezTo>
                    <a:pt x="41051" y="24920"/>
                    <a:pt x="40594" y="25224"/>
                    <a:pt x="40252" y="25224"/>
                  </a:cubicBezTo>
                  <a:cubicBezTo>
                    <a:pt x="39947" y="25224"/>
                    <a:pt x="39453" y="24920"/>
                    <a:pt x="39301" y="24730"/>
                  </a:cubicBezTo>
                  <a:cubicBezTo>
                    <a:pt x="39301" y="24730"/>
                    <a:pt x="39148" y="24730"/>
                    <a:pt x="39148" y="24577"/>
                  </a:cubicBezTo>
                  <a:lnTo>
                    <a:pt x="38996" y="24425"/>
                  </a:lnTo>
                  <a:cubicBezTo>
                    <a:pt x="38844" y="24425"/>
                    <a:pt x="38844" y="24577"/>
                    <a:pt x="38844" y="24577"/>
                  </a:cubicBezTo>
                  <a:lnTo>
                    <a:pt x="38349" y="24577"/>
                  </a:lnTo>
                  <a:cubicBezTo>
                    <a:pt x="37741" y="24577"/>
                    <a:pt x="37550" y="24273"/>
                    <a:pt x="37398" y="24121"/>
                  </a:cubicBezTo>
                  <a:cubicBezTo>
                    <a:pt x="37246" y="23778"/>
                    <a:pt x="37246" y="23474"/>
                    <a:pt x="37246" y="23018"/>
                  </a:cubicBezTo>
                  <a:cubicBezTo>
                    <a:pt x="36942" y="22827"/>
                    <a:pt x="36790" y="22523"/>
                    <a:pt x="36599" y="22371"/>
                  </a:cubicBezTo>
                  <a:cubicBezTo>
                    <a:pt x="36599" y="22219"/>
                    <a:pt x="36599" y="22219"/>
                    <a:pt x="36447" y="22066"/>
                  </a:cubicBezTo>
                  <a:cubicBezTo>
                    <a:pt x="36295" y="21724"/>
                    <a:pt x="36295" y="21572"/>
                    <a:pt x="36295" y="21420"/>
                  </a:cubicBezTo>
                  <a:lnTo>
                    <a:pt x="36295" y="21267"/>
                  </a:lnTo>
                  <a:lnTo>
                    <a:pt x="36143" y="21267"/>
                  </a:lnTo>
                  <a:cubicBezTo>
                    <a:pt x="35991" y="21115"/>
                    <a:pt x="35991" y="21115"/>
                    <a:pt x="35838" y="21115"/>
                  </a:cubicBezTo>
                  <a:cubicBezTo>
                    <a:pt x="35496" y="20773"/>
                    <a:pt x="35344" y="20316"/>
                    <a:pt x="35192" y="20164"/>
                  </a:cubicBezTo>
                  <a:cubicBezTo>
                    <a:pt x="35192" y="19974"/>
                    <a:pt x="35192" y="19822"/>
                    <a:pt x="35040" y="19670"/>
                  </a:cubicBezTo>
                  <a:lnTo>
                    <a:pt x="34887" y="19670"/>
                  </a:lnTo>
                  <a:cubicBezTo>
                    <a:pt x="34697" y="19517"/>
                    <a:pt x="34241" y="19213"/>
                    <a:pt x="34241" y="18566"/>
                  </a:cubicBezTo>
                  <a:cubicBezTo>
                    <a:pt x="34241" y="18262"/>
                    <a:pt x="34393" y="17767"/>
                    <a:pt x="34545" y="17463"/>
                  </a:cubicBezTo>
                  <a:cubicBezTo>
                    <a:pt x="34887" y="17311"/>
                    <a:pt x="35040" y="17121"/>
                    <a:pt x="35344" y="16968"/>
                  </a:cubicBezTo>
                  <a:cubicBezTo>
                    <a:pt x="35344" y="16816"/>
                    <a:pt x="35192" y="16664"/>
                    <a:pt x="35040" y="16664"/>
                  </a:cubicBezTo>
                  <a:cubicBezTo>
                    <a:pt x="34887" y="16360"/>
                    <a:pt x="34697" y="16170"/>
                    <a:pt x="34697" y="15865"/>
                  </a:cubicBezTo>
                  <a:cubicBezTo>
                    <a:pt x="34393" y="15218"/>
                    <a:pt x="35040" y="14914"/>
                    <a:pt x="35344" y="14610"/>
                  </a:cubicBezTo>
                  <a:lnTo>
                    <a:pt x="35496" y="14610"/>
                  </a:lnTo>
                  <a:lnTo>
                    <a:pt x="35838" y="14458"/>
                  </a:lnTo>
                  <a:cubicBezTo>
                    <a:pt x="36295" y="14267"/>
                    <a:pt x="36447" y="13811"/>
                    <a:pt x="36295" y="12860"/>
                  </a:cubicBezTo>
                  <a:cubicBezTo>
                    <a:pt x="36143" y="12061"/>
                    <a:pt x="36143" y="11110"/>
                    <a:pt x="36447" y="10006"/>
                  </a:cubicBezTo>
                  <a:cubicBezTo>
                    <a:pt x="36599" y="9512"/>
                    <a:pt x="36790" y="9207"/>
                    <a:pt x="36942" y="8903"/>
                  </a:cubicBezTo>
                  <a:cubicBezTo>
                    <a:pt x="37094" y="8751"/>
                    <a:pt x="37246" y="8561"/>
                    <a:pt x="37246" y="8409"/>
                  </a:cubicBezTo>
                  <a:cubicBezTo>
                    <a:pt x="37246" y="8409"/>
                    <a:pt x="37398" y="8104"/>
                    <a:pt x="37094" y="7457"/>
                  </a:cubicBezTo>
                  <a:cubicBezTo>
                    <a:pt x="36790" y="6849"/>
                    <a:pt x="36599" y="6354"/>
                    <a:pt x="36599" y="5707"/>
                  </a:cubicBezTo>
                  <a:cubicBezTo>
                    <a:pt x="36447" y="5707"/>
                    <a:pt x="36447" y="5555"/>
                    <a:pt x="36295" y="5555"/>
                  </a:cubicBezTo>
                  <a:cubicBezTo>
                    <a:pt x="35991" y="5555"/>
                    <a:pt x="35344" y="5403"/>
                    <a:pt x="35040" y="4947"/>
                  </a:cubicBezTo>
                  <a:cubicBezTo>
                    <a:pt x="34887" y="4756"/>
                    <a:pt x="34887" y="4604"/>
                    <a:pt x="34697" y="4604"/>
                  </a:cubicBezTo>
                  <a:cubicBezTo>
                    <a:pt x="34697" y="4300"/>
                    <a:pt x="34545" y="4300"/>
                    <a:pt x="34393" y="4148"/>
                  </a:cubicBezTo>
                  <a:cubicBezTo>
                    <a:pt x="33936" y="3805"/>
                    <a:pt x="33594" y="3196"/>
                    <a:pt x="33442" y="2854"/>
                  </a:cubicBezTo>
                  <a:lnTo>
                    <a:pt x="32491" y="2550"/>
                  </a:lnTo>
                  <a:cubicBezTo>
                    <a:pt x="32034" y="2398"/>
                    <a:pt x="31387" y="2398"/>
                    <a:pt x="30741" y="2398"/>
                  </a:cubicBezTo>
                  <a:lnTo>
                    <a:pt x="30436" y="2398"/>
                  </a:lnTo>
                  <a:cubicBezTo>
                    <a:pt x="30284" y="2398"/>
                    <a:pt x="30132" y="2245"/>
                    <a:pt x="30132" y="2245"/>
                  </a:cubicBezTo>
                  <a:cubicBezTo>
                    <a:pt x="29942" y="1446"/>
                    <a:pt x="29485" y="1446"/>
                    <a:pt x="29333" y="1446"/>
                  </a:cubicBezTo>
                  <a:cubicBezTo>
                    <a:pt x="29181" y="1446"/>
                    <a:pt x="28838" y="1599"/>
                    <a:pt x="28686" y="1751"/>
                  </a:cubicBezTo>
                  <a:cubicBezTo>
                    <a:pt x="28230" y="2093"/>
                    <a:pt x="28039" y="2702"/>
                    <a:pt x="28039" y="3044"/>
                  </a:cubicBezTo>
                  <a:lnTo>
                    <a:pt x="28039" y="3349"/>
                  </a:lnTo>
                  <a:cubicBezTo>
                    <a:pt x="27887" y="3501"/>
                    <a:pt x="27583" y="3653"/>
                    <a:pt x="27431" y="3805"/>
                  </a:cubicBezTo>
                  <a:cubicBezTo>
                    <a:pt x="26936" y="4148"/>
                    <a:pt x="26327" y="4604"/>
                    <a:pt x="26137" y="5555"/>
                  </a:cubicBezTo>
                  <a:cubicBezTo>
                    <a:pt x="25985" y="5707"/>
                    <a:pt x="26137" y="5898"/>
                    <a:pt x="26137" y="6050"/>
                  </a:cubicBezTo>
                  <a:cubicBezTo>
                    <a:pt x="25985" y="6202"/>
                    <a:pt x="25985" y="6202"/>
                    <a:pt x="25833" y="6202"/>
                  </a:cubicBezTo>
                  <a:cubicBezTo>
                    <a:pt x="25681" y="6050"/>
                    <a:pt x="25681" y="5898"/>
                    <a:pt x="25529" y="5707"/>
                  </a:cubicBezTo>
                  <a:cubicBezTo>
                    <a:pt x="25186" y="5251"/>
                    <a:pt x="24882" y="4452"/>
                    <a:pt x="24235" y="4452"/>
                  </a:cubicBezTo>
                  <a:lnTo>
                    <a:pt x="23778" y="4452"/>
                  </a:lnTo>
                  <a:cubicBezTo>
                    <a:pt x="23626" y="4300"/>
                    <a:pt x="23474" y="4300"/>
                    <a:pt x="23284" y="4300"/>
                  </a:cubicBezTo>
                  <a:cubicBezTo>
                    <a:pt x="22827" y="4300"/>
                    <a:pt x="22523" y="4452"/>
                    <a:pt x="22181" y="4604"/>
                  </a:cubicBezTo>
                  <a:cubicBezTo>
                    <a:pt x="22028" y="4756"/>
                    <a:pt x="22028" y="4756"/>
                    <a:pt x="21876" y="4756"/>
                  </a:cubicBezTo>
                  <a:cubicBezTo>
                    <a:pt x="21876" y="4452"/>
                    <a:pt x="21724" y="3995"/>
                    <a:pt x="21077" y="3995"/>
                  </a:cubicBezTo>
                  <a:cubicBezTo>
                    <a:pt x="20925" y="3995"/>
                    <a:pt x="20621" y="3995"/>
                    <a:pt x="20431" y="4148"/>
                  </a:cubicBezTo>
                  <a:cubicBezTo>
                    <a:pt x="20278" y="4148"/>
                    <a:pt x="20126" y="4300"/>
                    <a:pt x="20126" y="4300"/>
                  </a:cubicBezTo>
                  <a:cubicBezTo>
                    <a:pt x="19974" y="4300"/>
                    <a:pt x="19822" y="4452"/>
                    <a:pt x="19670" y="4452"/>
                  </a:cubicBezTo>
                  <a:cubicBezTo>
                    <a:pt x="19670" y="4148"/>
                    <a:pt x="19479" y="3501"/>
                    <a:pt x="18719" y="3501"/>
                  </a:cubicBezTo>
                  <a:cubicBezTo>
                    <a:pt x="18528" y="3501"/>
                    <a:pt x="18376" y="3501"/>
                    <a:pt x="18224" y="3653"/>
                  </a:cubicBezTo>
                  <a:lnTo>
                    <a:pt x="18072" y="3653"/>
                  </a:lnTo>
                  <a:cubicBezTo>
                    <a:pt x="18072" y="3653"/>
                    <a:pt x="17767" y="3349"/>
                    <a:pt x="17767" y="3044"/>
                  </a:cubicBezTo>
                  <a:cubicBezTo>
                    <a:pt x="17577" y="2245"/>
                    <a:pt x="17121" y="2093"/>
                    <a:pt x="16969" y="2093"/>
                  </a:cubicBezTo>
                  <a:cubicBezTo>
                    <a:pt x="16816" y="2093"/>
                    <a:pt x="16626" y="2245"/>
                    <a:pt x="16474" y="2245"/>
                  </a:cubicBezTo>
                  <a:cubicBezTo>
                    <a:pt x="16322" y="1903"/>
                    <a:pt x="16170" y="1599"/>
                    <a:pt x="15675" y="1599"/>
                  </a:cubicBezTo>
                  <a:lnTo>
                    <a:pt x="15371" y="1599"/>
                  </a:lnTo>
                  <a:cubicBezTo>
                    <a:pt x="15066" y="1142"/>
                    <a:pt x="14724" y="952"/>
                    <a:pt x="14420" y="800"/>
                  </a:cubicBezTo>
                  <a:cubicBezTo>
                    <a:pt x="14115" y="648"/>
                    <a:pt x="13963" y="495"/>
                    <a:pt x="13773" y="495"/>
                  </a:cubicBezTo>
                  <a:cubicBezTo>
                    <a:pt x="13621" y="191"/>
                    <a:pt x="13316" y="1"/>
                    <a:pt x="13012"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406220" y="2401797"/>
              <a:ext cx="264940" cy="277637"/>
            </a:xfrm>
            <a:custGeom>
              <a:rect b="b" l="l" r="r" t="t"/>
              <a:pathLst>
                <a:path extrusionOk="0" h="38844" w="34849">
                  <a:moveTo>
                    <a:pt x="43" y="24782"/>
                  </a:moveTo>
                  <a:cubicBezTo>
                    <a:pt x="0" y="24838"/>
                    <a:pt x="0" y="24919"/>
                    <a:pt x="0" y="24919"/>
                  </a:cubicBezTo>
                  <a:lnTo>
                    <a:pt x="43" y="24782"/>
                  </a:lnTo>
                  <a:close/>
                  <a:moveTo>
                    <a:pt x="21381" y="0"/>
                  </a:moveTo>
                  <a:cubicBezTo>
                    <a:pt x="21229" y="190"/>
                    <a:pt x="21229" y="343"/>
                    <a:pt x="21229" y="495"/>
                  </a:cubicBezTo>
                  <a:lnTo>
                    <a:pt x="20430" y="951"/>
                  </a:lnTo>
                  <a:cubicBezTo>
                    <a:pt x="20126" y="799"/>
                    <a:pt x="19974" y="799"/>
                    <a:pt x="19631" y="647"/>
                  </a:cubicBezTo>
                  <a:cubicBezTo>
                    <a:pt x="19327" y="495"/>
                    <a:pt x="19022" y="343"/>
                    <a:pt x="18680" y="343"/>
                  </a:cubicBezTo>
                  <a:lnTo>
                    <a:pt x="18376" y="343"/>
                  </a:lnTo>
                  <a:lnTo>
                    <a:pt x="18376" y="1142"/>
                  </a:lnTo>
                  <a:lnTo>
                    <a:pt x="18376" y="1294"/>
                  </a:lnTo>
                  <a:cubicBezTo>
                    <a:pt x="18223" y="1294"/>
                    <a:pt x="18223" y="1294"/>
                    <a:pt x="18223" y="1446"/>
                  </a:cubicBezTo>
                  <a:cubicBezTo>
                    <a:pt x="18376" y="1750"/>
                    <a:pt x="18680" y="1750"/>
                    <a:pt x="18870" y="1902"/>
                  </a:cubicBezTo>
                  <a:cubicBezTo>
                    <a:pt x="18870" y="2245"/>
                    <a:pt x="18870" y="2397"/>
                    <a:pt x="19022" y="2701"/>
                  </a:cubicBezTo>
                  <a:cubicBezTo>
                    <a:pt x="18680" y="2854"/>
                    <a:pt x="18376" y="3196"/>
                    <a:pt x="18376" y="3805"/>
                  </a:cubicBezTo>
                  <a:cubicBezTo>
                    <a:pt x="18528" y="4299"/>
                    <a:pt x="18680" y="4756"/>
                    <a:pt x="19175" y="4946"/>
                  </a:cubicBezTo>
                  <a:cubicBezTo>
                    <a:pt x="19175" y="5098"/>
                    <a:pt x="19022" y="5250"/>
                    <a:pt x="19022" y="5402"/>
                  </a:cubicBezTo>
                  <a:lnTo>
                    <a:pt x="19022" y="5555"/>
                  </a:lnTo>
                  <a:lnTo>
                    <a:pt x="19022" y="5897"/>
                  </a:lnTo>
                  <a:lnTo>
                    <a:pt x="17919" y="5897"/>
                  </a:lnTo>
                  <a:cubicBezTo>
                    <a:pt x="17729" y="5897"/>
                    <a:pt x="17577" y="6049"/>
                    <a:pt x="17577" y="6049"/>
                  </a:cubicBezTo>
                  <a:cubicBezTo>
                    <a:pt x="17577" y="5897"/>
                    <a:pt x="17425" y="5897"/>
                    <a:pt x="17425" y="5897"/>
                  </a:cubicBezTo>
                  <a:cubicBezTo>
                    <a:pt x="17425" y="5897"/>
                    <a:pt x="17272" y="5707"/>
                    <a:pt x="17120" y="5707"/>
                  </a:cubicBezTo>
                  <a:cubicBezTo>
                    <a:pt x="16968" y="5555"/>
                    <a:pt x="16778" y="5555"/>
                    <a:pt x="16626" y="5555"/>
                  </a:cubicBezTo>
                  <a:lnTo>
                    <a:pt x="16473" y="5555"/>
                  </a:lnTo>
                  <a:cubicBezTo>
                    <a:pt x="16473" y="5402"/>
                    <a:pt x="16169" y="5250"/>
                    <a:pt x="15675" y="5250"/>
                  </a:cubicBezTo>
                  <a:lnTo>
                    <a:pt x="15218" y="5250"/>
                  </a:lnTo>
                  <a:cubicBezTo>
                    <a:pt x="15218" y="5250"/>
                    <a:pt x="15066" y="5250"/>
                    <a:pt x="15066" y="5098"/>
                  </a:cubicBezTo>
                  <a:cubicBezTo>
                    <a:pt x="14876" y="5098"/>
                    <a:pt x="14723" y="4946"/>
                    <a:pt x="14419" y="4946"/>
                  </a:cubicBezTo>
                  <a:cubicBezTo>
                    <a:pt x="14267" y="4946"/>
                    <a:pt x="14115" y="5098"/>
                    <a:pt x="13924" y="5098"/>
                  </a:cubicBezTo>
                  <a:cubicBezTo>
                    <a:pt x="13772" y="5250"/>
                    <a:pt x="13620" y="5250"/>
                    <a:pt x="13316" y="5250"/>
                  </a:cubicBezTo>
                  <a:cubicBezTo>
                    <a:pt x="12973" y="5250"/>
                    <a:pt x="12669" y="5250"/>
                    <a:pt x="12365" y="5098"/>
                  </a:cubicBezTo>
                  <a:lnTo>
                    <a:pt x="11071" y="5098"/>
                  </a:lnTo>
                  <a:cubicBezTo>
                    <a:pt x="10462" y="5098"/>
                    <a:pt x="10310" y="5555"/>
                    <a:pt x="10120" y="5897"/>
                  </a:cubicBezTo>
                  <a:cubicBezTo>
                    <a:pt x="9968" y="6049"/>
                    <a:pt x="9816" y="6049"/>
                    <a:pt x="9664" y="6201"/>
                  </a:cubicBezTo>
                  <a:cubicBezTo>
                    <a:pt x="9511" y="6201"/>
                    <a:pt x="9511" y="6354"/>
                    <a:pt x="9359" y="6354"/>
                  </a:cubicBezTo>
                  <a:cubicBezTo>
                    <a:pt x="8865" y="6658"/>
                    <a:pt x="8865" y="7152"/>
                    <a:pt x="8712" y="7457"/>
                  </a:cubicBezTo>
                  <a:lnTo>
                    <a:pt x="8712" y="7609"/>
                  </a:lnTo>
                  <a:lnTo>
                    <a:pt x="8066" y="7609"/>
                  </a:lnTo>
                  <a:cubicBezTo>
                    <a:pt x="7761" y="7799"/>
                    <a:pt x="7457" y="7951"/>
                    <a:pt x="7267" y="8104"/>
                  </a:cubicBezTo>
                  <a:cubicBezTo>
                    <a:pt x="7115" y="8256"/>
                    <a:pt x="6962" y="8256"/>
                    <a:pt x="6962" y="8256"/>
                  </a:cubicBezTo>
                  <a:lnTo>
                    <a:pt x="6506" y="8256"/>
                  </a:lnTo>
                  <a:cubicBezTo>
                    <a:pt x="5707" y="8256"/>
                    <a:pt x="5555" y="8750"/>
                    <a:pt x="5555" y="8903"/>
                  </a:cubicBezTo>
                  <a:cubicBezTo>
                    <a:pt x="5555" y="9359"/>
                    <a:pt x="5707" y="9701"/>
                    <a:pt x="5859" y="10006"/>
                  </a:cubicBezTo>
                  <a:cubicBezTo>
                    <a:pt x="5859" y="10006"/>
                    <a:pt x="6011" y="10006"/>
                    <a:pt x="6011" y="10158"/>
                  </a:cubicBezTo>
                  <a:cubicBezTo>
                    <a:pt x="6011" y="10158"/>
                    <a:pt x="5859" y="10158"/>
                    <a:pt x="5859" y="10310"/>
                  </a:cubicBezTo>
                  <a:cubicBezTo>
                    <a:pt x="5859" y="10462"/>
                    <a:pt x="5707" y="10805"/>
                    <a:pt x="5707" y="11261"/>
                  </a:cubicBezTo>
                  <a:cubicBezTo>
                    <a:pt x="5707" y="11413"/>
                    <a:pt x="5859" y="11413"/>
                    <a:pt x="5859" y="11604"/>
                  </a:cubicBezTo>
                  <a:cubicBezTo>
                    <a:pt x="5707" y="11756"/>
                    <a:pt x="5707" y="12060"/>
                    <a:pt x="5555" y="12212"/>
                  </a:cubicBezTo>
                  <a:lnTo>
                    <a:pt x="5555" y="12365"/>
                  </a:lnTo>
                  <a:lnTo>
                    <a:pt x="5555" y="12555"/>
                  </a:lnTo>
                  <a:cubicBezTo>
                    <a:pt x="5555" y="12707"/>
                    <a:pt x="5555" y="12859"/>
                    <a:pt x="5707" y="13011"/>
                  </a:cubicBezTo>
                  <a:cubicBezTo>
                    <a:pt x="5365" y="13011"/>
                    <a:pt x="5212" y="13163"/>
                    <a:pt x="5060" y="13163"/>
                  </a:cubicBezTo>
                  <a:cubicBezTo>
                    <a:pt x="4908" y="13316"/>
                    <a:pt x="4109" y="13962"/>
                    <a:pt x="4109" y="13962"/>
                  </a:cubicBezTo>
                  <a:cubicBezTo>
                    <a:pt x="3310" y="14609"/>
                    <a:pt x="2854" y="15408"/>
                    <a:pt x="2701" y="16664"/>
                  </a:cubicBezTo>
                  <a:cubicBezTo>
                    <a:pt x="2701" y="16968"/>
                    <a:pt x="2511" y="17310"/>
                    <a:pt x="2359" y="17615"/>
                  </a:cubicBezTo>
                  <a:cubicBezTo>
                    <a:pt x="2055" y="18414"/>
                    <a:pt x="1903" y="19212"/>
                    <a:pt x="1903" y="19973"/>
                  </a:cubicBezTo>
                  <a:cubicBezTo>
                    <a:pt x="2055" y="20468"/>
                    <a:pt x="2207" y="20620"/>
                    <a:pt x="2359" y="20772"/>
                  </a:cubicBezTo>
                  <a:cubicBezTo>
                    <a:pt x="2359" y="20924"/>
                    <a:pt x="2359" y="21115"/>
                    <a:pt x="2207" y="21115"/>
                  </a:cubicBezTo>
                  <a:lnTo>
                    <a:pt x="1560" y="21115"/>
                  </a:lnTo>
                  <a:cubicBezTo>
                    <a:pt x="951" y="21115"/>
                    <a:pt x="799" y="22066"/>
                    <a:pt x="799" y="22370"/>
                  </a:cubicBezTo>
                  <a:cubicBezTo>
                    <a:pt x="799" y="22522"/>
                    <a:pt x="457" y="22675"/>
                    <a:pt x="457" y="23169"/>
                  </a:cubicBezTo>
                  <a:lnTo>
                    <a:pt x="609" y="23321"/>
                  </a:lnTo>
                  <a:cubicBezTo>
                    <a:pt x="609" y="23321"/>
                    <a:pt x="457" y="23321"/>
                    <a:pt x="457" y="23473"/>
                  </a:cubicBezTo>
                  <a:cubicBezTo>
                    <a:pt x="152" y="23626"/>
                    <a:pt x="152" y="24120"/>
                    <a:pt x="152" y="24425"/>
                  </a:cubicBezTo>
                  <a:lnTo>
                    <a:pt x="43" y="24782"/>
                  </a:lnTo>
                  <a:lnTo>
                    <a:pt x="43" y="24782"/>
                  </a:lnTo>
                  <a:cubicBezTo>
                    <a:pt x="65" y="24752"/>
                    <a:pt x="100" y="24729"/>
                    <a:pt x="152" y="24729"/>
                  </a:cubicBezTo>
                  <a:lnTo>
                    <a:pt x="305" y="24577"/>
                  </a:lnTo>
                  <a:lnTo>
                    <a:pt x="951" y="24919"/>
                  </a:lnTo>
                  <a:cubicBezTo>
                    <a:pt x="1104" y="24577"/>
                    <a:pt x="1256" y="24425"/>
                    <a:pt x="1408" y="24425"/>
                  </a:cubicBezTo>
                  <a:cubicBezTo>
                    <a:pt x="1408" y="24272"/>
                    <a:pt x="1408" y="24272"/>
                    <a:pt x="1560" y="24120"/>
                  </a:cubicBezTo>
                  <a:cubicBezTo>
                    <a:pt x="1560" y="23778"/>
                    <a:pt x="1903" y="23473"/>
                    <a:pt x="2207" y="23321"/>
                  </a:cubicBezTo>
                  <a:cubicBezTo>
                    <a:pt x="2511" y="23321"/>
                    <a:pt x="2701" y="23169"/>
                    <a:pt x="3006" y="23169"/>
                  </a:cubicBezTo>
                  <a:cubicBezTo>
                    <a:pt x="3006" y="23169"/>
                    <a:pt x="3158" y="23321"/>
                    <a:pt x="3310" y="23321"/>
                  </a:cubicBezTo>
                  <a:lnTo>
                    <a:pt x="3310" y="23169"/>
                  </a:lnTo>
                  <a:lnTo>
                    <a:pt x="3310" y="23017"/>
                  </a:lnTo>
                  <a:cubicBezTo>
                    <a:pt x="3158" y="22827"/>
                    <a:pt x="3006" y="22675"/>
                    <a:pt x="3006" y="22370"/>
                  </a:cubicBezTo>
                  <a:cubicBezTo>
                    <a:pt x="3006" y="22066"/>
                    <a:pt x="3006" y="21876"/>
                    <a:pt x="3310" y="21723"/>
                  </a:cubicBezTo>
                  <a:cubicBezTo>
                    <a:pt x="3653" y="21419"/>
                    <a:pt x="4109" y="21267"/>
                    <a:pt x="4413" y="21267"/>
                  </a:cubicBezTo>
                  <a:cubicBezTo>
                    <a:pt x="4756" y="21267"/>
                    <a:pt x="5060" y="21115"/>
                    <a:pt x="5365" y="21115"/>
                  </a:cubicBezTo>
                  <a:cubicBezTo>
                    <a:pt x="5707" y="21115"/>
                    <a:pt x="6506" y="21115"/>
                    <a:pt x="6810" y="21723"/>
                  </a:cubicBezTo>
                  <a:cubicBezTo>
                    <a:pt x="6962" y="22066"/>
                    <a:pt x="6962" y="22370"/>
                    <a:pt x="6810" y="22827"/>
                  </a:cubicBezTo>
                  <a:cubicBezTo>
                    <a:pt x="7115" y="22827"/>
                    <a:pt x="7267" y="23017"/>
                    <a:pt x="7457" y="23169"/>
                  </a:cubicBezTo>
                  <a:lnTo>
                    <a:pt x="7609" y="23169"/>
                  </a:lnTo>
                  <a:cubicBezTo>
                    <a:pt x="7914" y="23473"/>
                    <a:pt x="8218" y="23626"/>
                    <a:pt x="8218" y="24272"/>
                  </a:cubicBezTo>
                  <a:lnTo>
                    <a:pt x="8218" y="24577"/>
                  </a:lnTo>
                  <a:cubicBezTo>
                    <a:pt x="8408" y="25071"/>
                    <a:pt x="8560" y="25680"/>
                    <a:pt x="8218" y="26175"/>
                  </a:cubicBezTo>
                  <a:cubicBezTo>
                    <a:pt x="8066" y="26175"/>
                    <a:pt x="7914" y="26327"/>
                    <a:pt x="7914" y="26327"/>
                  </a:cubicBezTo>
                  <a:cubicBezTo>
                    <a:pt x="8066" y="26821"/>
                    <a:pt x="8066" y="27126"/>
                    <a:pt x="7609" y="27582"/>
                  </a:cubicBezTo>
                  <a:cubicBezTo>
                    <a:pt x="7267" y="27772"/>
                    <a:pt x="7267" y="27925"/>
                    <a:pt x="7267" y="28077"/>
                  </a:cubicBezTo>
                  <a:cubicBezTo>
                    <a:pt x="7761" y="27925"/>
                    <a:pt x="8218" y="27582"/>
                    <a:pt x="8712" y="27430"/>
                  </a:cubicBezTo>
                  <a:cubicBezTo>
                    <a:pt x="8712" y="27430"/>
                    <a:pt x="8865" y="27278"/>
                    <a:pt x="9017" y="27278"/>
                  </a:cubicBezTo>
                  <a:cubicBezTo>
                    <a:pt x="8865" y="27126"/>
                    <a:pt x="8865" y="26974"/>
                    <a:pt x="8865" y="26821"/>
                  </a:cubicBezTo>
                  <a:cubicBezTo>
                    <a:pt x="9017" y="25870"/>
                    <a:pt x="9968" y="25223"/>
                    <a:pt x="10767" y="25223"/>
                  </a:cubicBezTo>
                  <a:cubicBezTo>
                    <a:pt x="11261" y="25223"/>
                    <a:pt x="11566" y="25528"/>
                    <a:pt x="11566" y="25680"/>
                  </a:cubicBezTo>
                  <a:cubicBezTo>
                    <a:pt x="11718" y="25870"/>
                    <a:pt x="11718" y="26175"/>
                    <a:pt x="11718" y="26327"/>
                  </a:cubicBezTo>
                  <a:cubicBezTo>
                    <a:pt x="12212" y="26479"/>
                    <a:pt x="12365" y="26821"/>
                    <a:pt x="12517" y="26974"/>
                  </a:cubicBezTo>
                  <a:lnTo>
                    <a:pt x="12517" y="27126"/>
                  </a:lnTo>
                  <a:cubicBezTo>
                    <a:pt x="12973" y="27430"/>
                    <a:pt x="12973" y="27772"/>
                    <a:pt x="12973" y="27925"/>
                  </a:cubicBezTo>
                  <a:cubicBezTo>
                    <a:pt x="12973" y="28229"/>
                    <a:pt x="12821" y="28381"/>
                    <a:pt x="12517" y="28381"/>
                  </a:cubicBezTo>
                  <a:cubicBezTo>
                    <a:pt x="12669" y="28533"/>
                    <a:pt x="12669" y="28724"/>
                    <a:pt x="12517" y="28876"/>
                  </a:cubicBezTo>
                  <a:cubicBezTo>
                    <a:pt x="12517" y="29028"/>
                    <a:pt x="12365" y="29180"/>
                    <a:pt x="12365" y="29180"/>
                  </a:cubicBezTo>
                  <a:lnTo>
                    <a:pt x="12365" y="29675"/>
                  </a:lnTo>
                  <a:cubicBezTo>
                    <a:pt x="12365" y="30283"/>
                    <a:pt x="11870" y="30626"/>
                    <a:pt x="11261" y="30626"/>
                  </a:cubicBezTo>
                  <a:cubicBezTo>
                    <a:pt x="11071" y="30778"/>
                    <a:pt x="10767" y="31082"/>
                    <a:pt x="10462" y="31082"/>
                  </a:cubicBezTo>
                  <a:lnTo>
                    <a:pt x="9968" y="31082"/>
                  </a:lnTo>
                  <a:cubicBezTo>
                    <a:pt x="9664" y="31234"/>
                    <a:pt x="9664" y="31234"/>
                    <a:pt x="9359" y="31387"/>
                  </a:cubicBezTo>
                  <a:cubicBezTo>
                    <a:pt x="9017" y="31577"/>
                    <a:pt x="8712" y="31729"/>
                    <a:pt x="8218" y="31881"/>
                  </a:cubicBezTo>
                  <a:cubicBezTo>
                    <a:pt x="8218" y="32033"/>
                    <a:pt x="8408" y="32186"/>
                    <a:pt x="8408" y="32338"/>
                  </a:cubicBezTo>
                  <a:cubicBezTo>
                    <a:pt x="8408" y="32528"/>
                    <a:pt x="8218" y="32832"/>
                    <a:pt x="7914" y="32984"/>
                  </a:cubicBezTo>
                  <a:lnTo>
                    <a:pt x="7914" y="33289"/>
                  </a:lnTo>
                  <a:cubicBezTo>
                    <a:pt x="7914" y="33631"/>
                    <a:pt x="7761" y="34240"/>
                    <a:pt x="7115" y="34430"/>
                  </a:cubicBezTo>
                  <a:cubicBezTo>
                    <a:pt x="6962" y="34430"/>
                    <a:pt x="6810" y="34582"/>
                    <a:pt x="6658" y="34582"/>
                  </a:cubicBezTo>
                  <a:lnTo>
                    <a:pt x="6658" y="34735"/>
                  </a:lnTo>
                  <a:lnTo>
                    <a:pt x="6962" y="34735"/>
                  </a:lnTo>
                  <a:cubicBezTo>
                    <a:pt x="7457" y="34735"/>
                    <a:pt x="7914" y="35039"/>
                    <a:pt x="7914" y="35533"/>
                  </a:cubicBezTo>
                  <a:cubicBezTo>
                    <a:pt x="8066" y="35990"/>
                    <a:pt x="7761" y="36485"/>
                    <a:pt x="7115" y="36789"/>
                  </a:cubicBezTo>
                  <a:cubicBezTo>
                    <a:pt x="6962" y="36789"/>
                    <a:pt x="6810" y="36941"/>
                    <a:pt x="6658" y="36941"/>
                  </a:cubicBezTo>
                  <a:cubicBezTo>
                    <a:pt x="6658" y="37093"/>
                    <a:pt x="6658" y="37093"/>
                    <a:pt x="6506" y="37283"/>
                  </a:cubicBezTo>
                  <a:lnTo>
                    <a:pt x="6506" y="37436"/>
                  </a:lnTo>
                  <a:cubicBezTo>
                    <a:pt x="6506" y="37436"/>
                    <a:pt x="6506" y="37588"/>
                    <a:pt x="6658" y="37740"/>
                  </a:cubicBezTo>
                  <a:cubicBezTo>
                    <a:pt x="6810" y="37588"/>
                    <a:pt x="6962" y="37588"/>
                    <a:pt x="7115" y="37588"/>
                  </a:cubicBezTo>
                  <a:cubicBezTo>
                    <a:pt x="7457" y="37588"/>
                    <a:pt x="7761" y="37740"/>
                    <a:pt x="7914" y="37892"/>
                  </a:cubicBezTo>
                  <a:cubicBezTo>
                    <a:pt x="8066" y="38235"/>
                    <a:pt x="8218" y="38387"/>
                    <a:pt x="8218" y="38691"/>
                  </a:cubicBezTo>
                  <a:lnTo>
                    <a:pt x="8408" y="38691"/>
                  </a:lnTo>
                  <a:cubicBezTo>
                    <a:pt x="8560" y="38539"/>
                    <a:pt x="8865" y="38387"/>
                    <a:pt x="9359" y="38387"/>
                  </a:cubicBezTo>
                  <a:cubicBezTo>
                    <a:pt x="9664" y="38387"/>
                    <a:pt x="9968" y="38539"/>
                    <a:pt x="10120" y="38691"/>
                  </a:cubicBezTo>
                  <a:cubicBezTo>
                    <a:pt x="10310" y="38691"/>
                    <a:pt x="10462" y="38691"/>
                    <a:pt x="10462" y="38843"/>
                  </a:cubicBezTo>
                  <a:lnTo>
                    <a:pt x="10462" y="38691"/>
                  </a:lnTo>
                  <a:cubicBezTo>
                    <a:pt x="10462" y="38235"/>
                    <a:pt x="10462" y="37588"/>
                    <a:pt x="10767" y="37283"/>
                  </a:cubicBezTo>
                  <a:cubicBezTo>
                    <a:pt x="10919" y="37093"/>
                    <a:pt x="11261" y="37093"/>
                    <a:pt x="11414" y="37093"/>
                  </a:cubicBezTo>
                  <a:lnTo>
                    <a:pt x="11566" y="37093"/>
                  </a:lnTo>
                  <a:cubicBezTo>
                    <a:pt x="11870" y="37283"/>
                    <a:pt x="12212" y="37436"/>
                    <a:pt x="12365" y="37588"/>
                  </a:cubicBezTo>
                  <a:lnTo>
                    <a:pt x="12973" y="36941"/>
                  </a:lnTo>
                  <a:cubicBezTo>
                    <a:pt x="12973" y="36485"/>
                    <a:pt x="13620" y="36485"/>
                    <a:pt x="13772" y="36485"/>
                  </a:cubicBezTo>
                  <a:lnTo>
                    <a:pt x="14267" y="36485"/>
                  </a:lnTo>
                  <a:cubicBezTo>
                    <a:pt x="14267" y="36142"/>
                    <a:pt x="14419" y="35838"/>
                    <a:pt x="14723" y="35686"/>
                  </a:cubicBezTo>
                  <a:cubicBezTo>
                    <a:pt x="14571" y="35686"/>
                    <a:pt x="14419" y="35381"/>
                    <a:pt x="14419" y="35191"/>
                  </a:cubicBezTo>
                  <a:cubicBezTo>
                    <a:pt x="14419" y="35191"/>
                    <a:pt x="14571" y="35191"/>
                    <a:pt x="14571" y="35039"/>
                  </a:cubicBezTo>
                  <a:lnTo>
                    <a:pt x="14419" y="35039"/>
                  </a:lnTo>
                  <a:cubicBezTo>
                    <a:pt x="13924" y="34887"/>
                    <a:pt x="13772" y="34582"/>
                    <a:pt x="13772" y="34240"/>
                  </a:cubicBezTo>
                  <a:lnTo>
                    <a:pt x="13772" y="33631"/>
                  </a:lnTo>
                  <a:lnTo>
                    <a:pt x="13772" y="33479"/>
                  </a:lnTo>
                  <a:cubicBezTo>
                    <a:pt x="13620" y="33289"/>
                    <a:pt x="13620" y="33137"/>
                    <a:pt x="13468" y="32984"/>
                  </a:cubicBezTo>
                  <a:cubicBezTo>
                    <a:pt x="13468" y="32832"/>
                    <a:pt x="13468" y="32680"/>
                    <a:pt x="13316" y="32528"/>
                  </a:cubicBezTo>
                  <a:cubicBezTo>
                    <a:pt x="12821" y="31881"/>
                    <a:pt x="13468" y="30930"/>
                    <a:pt x="13924" y="30283"/>
                  </a:cubicBezTo>
                  <a:cubicBezTo>
                    <a:pt x="13924" y="30283"/>
                    <a:pt x="13924" y="30131"/>
                    <a:pt x="14115" y="30131"/>
                  </a:cubicBezTo>
                  <a:cubicBezTo>
                    <a:pt x="14267" y="29675"/>
                    <a:pt x="14571" y="29484"/>
                    <a:pt x="14876" y="29332"/>
                  </a:cubicBezTo>
                  <a:cubicBezTo>
                    <a:pt x="15218" y="29180"/>
                    <a:pt x="15370" y="29028"/>
                    <a:pt x="15370" y="28724"/>
                  </a:cubicBezTo>
                  <a:lnTo>
                    <a:pt x="15370" y="28381"/>
                  </a:lnTo>
                  <a:lnTo>
                    <a:pt x="15370" y="28077"/>
                  </a:lnTo>
                  <a:cubicBezTo>
                    <a:pt x="15370" y="27582"/>
                    <a:pt x="15675" y="27278"/>
                    <a:pt x="16169" y="27278"/>
                  </a:cubicBezTo>
                  <a:cubicBezTo>
                    <a:pt x="16321" y="27278"/>
                    <a:pt x="16626" y="27278"/>
                    <a:pt x="16778" y="27430"/>
                  </a:cubicBezTo>
                  <a:lnTo>
                    <a:pt x="17120" y="27430"/>
                  </a:lnTo>
                  <a:lnTo>
                    <a:pt x="17120" y="27278"/>
                  </a:lnTo>
                  <a:cubicBezTo>
                    <a:pt x="17272" y="27126"/>
                    <a:pt x="17577" y="26821"/>
                    <a:pt x="18071" y="26821"/>
                  </a:cubicBezTo>
                  <a:cubicBezTo>
                    <a:pt x="18223" y="26821"/>
                    <a:pt x="18223" y="26631"/>
                    <a:pt x="18376" y="26631"/>
                  </a:cubicBezTo>
                  <a:cubicBezTo>
                    <a:pt x="18528" y="26479"/>
                    <a:pt x="18870" y="26175"/>
                    <a:pt x="19175" y="26175"/>
                  </a:cubicBezTo>
                  <a:cubicBezTo>
                    <a:pt x="19327" y="26175"/>
                    <a:pt x="19479" y="26175"/>
                    <a:pt x="19631" y="26327"/>
                  </a:cubicBezTo>
                  <a:lnTo>
                    <a:pt x="19821" y="26327"/>
                  </a:lnTo>
                  <a:cubicBezTo>
                    <a:pt x="20278" y="26479"/>
                    <a:pt x="21229" y="26631"/>
                    <a:pt x="21229" y="27582"/>
                  </a:cubicBezTo>
                  <a:cubicBezTo>
                    <a:pt x="21381" y="27582"/>
                    <a:pt x="21533" y="27582"/>
                    <a:pt x="21876" y="27772"/>
                  </a:cubicBezTo>
                  <a:cubicBezTo>
                    <a:pt x="22180" y="27925"/>
                    <a:pt x="22332" y="28381"/>
                    <a:pt x="22180" y="29028"/>
                  </a:cubicBezTo>
                  <a:lnTo>
                    <a:pt x="22180" y="29180"/>
                  </a:lnTo>
                  <a:cubicBezTo>
                    <a:pt x="22180" y="29332"/>
                    <a:pt x="22180" y="29484"/>
                    <a:pt x="22675" y="29675"/>
                  </a:cubicBezTo>
                  <a:cubicBezTo>
                    <a:pt x="22979" y="29827"/>
                    <a:pt x="23131" y="29979"/>
                    <a:pt x="23436" y="30283"/>
                  </a:cubicBezTo>
                  <a:cubicBezTo>
                    <a:pt x="23626" y="30283"/>
                    <a:pt x="23778" y="30283"/>
                    <a:pt x="23930" y="30436"/>
                  </a:cubicBezTo>
                  <a:cubicBezTo>
                    <a:pt x="24234" y="30436"/>
                    <a:pt x="24387" y="30778"/>
                    <a:pt x="24387" y="30930"/>
                  </a:cubicBezTo>
                  <a:lnTo>
                    <a:pt x="24387" y="31082"/>
                  </a:lnTo>
                  <a:cubicBezTo>
                    <a:pt x="25186" y="31234"/>
                    <a:pt x="25338" y="31577"/>
                    <a:pt x="25528" y="31881"/>
                  </a:cubicBezTo>
                  <a:lnTo>
                    <a:pt x="25680" y="32033"/>
                  </a:lnTo>
                  <a:cubicBezTo>
                    <a:pt x="25832" y="32186"/>
                    <a:pt x="25832" y="32338"/>
                    <a:pt x="25985" y="32680"/>
                  </a:cubicBezTo>
                  <a:cubicBezTo>
                    <a:pt x="25985" y="32528"/>
                    <a:pt x="26137" y="32528"/>
                    <a:pt x="26137" y="32338"/>
                  </a:cubicBezTo>
                  <a:cubicBezTo>
                    <a:pt x="26289" y="32338"/>
                    <a:pt x="26289" y="32338"/>
                    <a:pt x="26289" y="32186"/>
                  </a:cubicBezTo>
                  <a:cubicBezTo>
                    <a:pt x="26479" y="32033"/>
                    <a:pt x="26479" y="31729"/>
                    <a:pt x="26936" y="31577"/>
                  </a:cubicBezTo>
                  <a:lnTo>
                    <a:pt x="26936" y="31234"/>
                  </a:lnTo>
                  <a:cubicBezTo>
                    <a:pt x="27088" y="30778"/>
                    <a:pt x="27240" y="30626"/>
                    <a:pt x="27240" y="30626"/>
                  </a:cubicBezTo>
                  <a:cubicBezTo>
                    <a:pt x="27088" y="30283"/>
                    <a:pt x="27088" y="29979"/>
                    <a:pt x="27088" y="29827"/>
                  </a:cubicBezTo>
                  <a:lnTo>
                    <a:pt x="27088" y="29675"/>
                  </a:lnTo>
                  <a:cubicBezTo>
                    <a:pt x="26936" y="29484"/>
                    <a:pt x="26783" y="29332"/>
                    <a:pt x="26783" y="29028"/>
                  </a:cubicBezTo>
                  <a:lnTo>
                    <a:pt x="26783" y="28876"/>
                  </a:lnTo>
                  <a:cubicBezTo>
                    <a:pt x="26631" y="28533"/>
                    <a:pt x="26631" y="28381"/>
                    <a:pt x="26631" y="28077"/>
                  </a:cubicBezTo>
                  <a:cubicBezTo>
                    <a:pt x="26783" y="27925"/>
                    <a:pt x="26936" y="27582"/>
                    <a:pt x="27240" y="27582"/>
                  </a:cubicBezTo>
                  <a:cubicBezTo>
                    <a:pt x="27240" y="27126"/>
                    <a:pt x="27582" y="26974"/>
                    <a:pt x="27735" y="26821"/>
                  </a:cubicBezTo>
                  <a:cubicBezTo>
                    <a:pt x="27887" y="26821"/>
                    <a:pt x="27887" y="26631"/>
                    <a:pt x="27887" y="26631"/>
                  </a:cubicBezTo>
                  <a:lnTo>
                    <a:pt x="27887" y="26327"/>
                  </a:lnTo>
                  <a:lnTo>
                    <a:pt x="27887" y="26175"/>
                  </a:lnTo>
                  <a:lnTo>
                    <a:pt x="27735" y="26175"/>
                  </a:lnTo>
                  <a:cubicBezTo>
                    <a:pt x="27582" y="26022"/>
                    <a:pt x="27430" y="25680"/>
                    <a:pt x="27430" y="25223"/>
                  </a:cubicBezTo>
                  <a:cubicBezTo>
                    <a:pt x="27430" y="25071"/>
                    <a:pt x="27582" y="25071"/>
                    <a:pt x="27582" y="24919"/>
                  </a:cubicBezTo>
                  <a:lnTo>
                    <a:pt x="27430" y="24919"/>
                  </a:lnTo>
                  <a:cubicBezTo>
                    <a:pt x="27430" y="25071"/>
                    <a:pt x="27088" y="25223"/>
                    <a:pt x="26783" y="25223"/>
                  </a:cubicBezTo>
                  <a:lnTo>
                    <a:pt x="26783" y="25376"/>
                  </a:lnTo>
                  <a:cubicBezTo>
                    <a:pt x="26783" y="25680"/>
                    <a:pt x="26631" y="25870"/>
                    <a:pt x="26479" y="26175"/>
                  </a:cubicBezTo>
                  <a:cubicBezTo>
                    <a:pt x="25985" y="26479"/>
                    <a:pt x="25680" y="26631"/>
                    <a:pt x="25186" y="26821"/>
                  </a:cubicBezTo>
                  <a:cubicBezTo>
                    <a:pt x="25186" y="27126"/>
                    <a:pt x="25033" y="27430"/>
                    <a:pt x="24577" y="27582"/>
                  </a:cubicBezTo>
                  <a:lnTo>
                    <a:pt x="24234" y="27582"/>
                  </a:lnTo>
                  <a:cubicBezTo>
                    <a:pt x="23778" y="27582"/>
                    <a:pt x="23626" y="27278"/>
                    <a:pt x="23436" y="26974"/>
                  </a:cubicBezTo>
                  <a:cubicBezTo>
                    <a:pt x="23436" y="26821"/>
                    <a:pt x="23436" y="26821"/>
                    <a:pt x="23283" y="26821"/>
                  </a:cubicBezTo>
                  <a:cubicBezTo>
                    <a:pt x="22979" y="26479"/>
                    <a:pt x="22827" y="26022"/>
                    <a:pt x="22979" y="25528"/>
                  </a:cubicBezTo>
                  <a:lnTo>
                    <a:pt x="22827" y="25528"/>
                  </a:lnTo>
                  <a:cubicBezTo>
                    <a:pt x="22332" y="25376"/>
                    <a:pt x="22180" y="25071"/>
                    <a:pt x="22180" y="24729"/>
                  </a:cubicBezTo>
                  <a:cubicBezTo>
                    <a:pt x="21876" y="24729"/>
                    <a:pt x="21724" y="24729"/>
                    <a:pt x="21533" y="24577"/>
                  </a:cubicBezTo>
                  <a:cubicBezTo>
                    <a:pt x="21077" y="24425"/>
                    <a:pt x="21077" y="24120"/>
                    <a:pt x="20925" y="23778"/>
                  </a:cubicBezTo>
                  <a:cubicBezTo>
                    <a:pt x="20772" y="23778"/>
                    <a:pt x="20278" y="23778"/>
                    <a:pt x="20126" y="23321"/>
                  </a:cubicBezTo>
                  <a:cubicBezTo>
                    <a:pt x="19974" y="23017"/>
                    <a:pt x="19974" y="22522"/>
                    <a:pt x="19974" y="22370"/>
                  </a:cubicBezTo>
                  <a:cubicBezTo>
                    <a:pt x="19631" y="21876"/>
                    <a:pt x="19327" y="21267"/>
                    <a:pt x="19631" y="20620"/>
                  </a:cubicBezTo>
                  <a:lnTo>
                    <a:pt x="19631" y="20468"/>
                  </a:lnTo>
                  <a:cubicBezTo>
                    <a:pt x="19631" y="19973"/>
                    <a:pt x="19821" y="19821"/>
                    <a:pt x="19821" y="19669"/>
                  </a:cubicBezTo>
                  <a:cubicBezTo>
                    <a:pt x="19821" y="19517"/>
                    <a:pt x="19974" y="19517"/>
                    <a:pt x="19974" y="19517"/>
                  </a:cubicBezTo>
                  <a:lnTo>
                    <a:pt x="19821" y="19365"/>
                  </a:lnTo>
                  <a:cubicBezTo>
                    <a:pt x="19631" y="19022"/>
                    <a:pt x="19479" y="18870"/>
                    <a:pt x="19479" y="18566"/>
                  </a:cubicBezTo>
                  <a:cubicBezTo>
                    <a:pt x="19631" y="18071"/>
                    <a:pt x="19631" y="17615"/>
                    <a:pt x="19821" y="17310"/>
                  </a:cubicBezTo>
                  <a:cubicBezTo>
                    <a:pt x="19821" y="16816"/>
                    <a:pt x="19974" y="16511"/>
                    <a:pt x="20430" y="16169"/>
                  </a:cubicBezTo>
                  <a:cubicBezTo>
                    <a:pt x="20582" y="16017"/>
                    <a:pt x="20772" y="15865"/>
                    <a:pt x="21077" y="15865"/>
                  </a:cubicBezTo>
                  <a:cubicBezTo>
                    <a:pt x="21229" y="15865"/>
                    <a:pt x="21724" y="16017"/>
                    <a:pt x="21724" y="16816"/>
                  </a:cubicBezTo>
                  <a:lnTo>
                    <a:pt x="21876" y="16816"/>
                  </a:lnTo>
                  <a:cubicBezTo>
                    <a:pt x="21876" y="16816"/>
                    <a:pt x="22028" y="16968"/>
                    <a:pt x="22332" y="16968"/>
                  </a:cubicBezTo>
                  <a:lnTo>
                    <a:pt x="22675" y="16968"/>
                  </a:lnTo>
                  <a:cubicBezTo>
                    <a:pt x="22827" y="16664"/>
                    <a:pt x="22979" y="16359"/>
                    <a:pt x="23436" y="16017"/>
                  </a:cubicBezTo>
                  <a:cubicBezTo>
                    <a:pt x="23626" y="15865"/>
                    <a:pt x="23778" y="15865"/>
                    <a:pt x="23778" y="15712"/>
                  </a:cubicBezTo>
                  <a:lnTo>
                    <a:pt x="23778" y="15865"/>
                  </a:lnTo>
                  <a:lnTo>
                    <a:pt x="24387" y="15218"/>
                  </a:lnTo>
                  <a:cubicBezTo>
                    <a:pt x="24577" y="15408"/>
                    <a:pt x="24881" y="15408"/>
                    <a:pt x="25186" y="15712"/>
                  </a:cubicBezTo>
                  <a:cubicBezTo>
                    <a:pt x="25186" y="15712"/>
                    <a:pt x="25338" y="15865"/>
                    <a:pt x="25338" y="16017"/>
                  </a:cubicBezTo>
                  <a:cubicBezTo>
                    <a:pt x="25680" y="15865"/>
                    <a:pt x="25680" y="15865"/>
                    <a:pt x="25680" y="15712"/>
                  </a:cubicBezTo>
                  <a:cubicBezTo>
                    <a:pt x="25832" y="15218"/>
                    <a:pt x="26289" y="15066"/>
                    <a:pt x="26631" y="15066"/>
                  </a:cubicBezTo>
                  <a:lnTo>
                    <a:pt x="26631" y="14914"/>
                  </a:lnTo>
                  <a:cubicBezTo>
                    <a:pt x="26783" y="14914"/>
                    <a:pt x="26783" y="14914"/>
                    <a:pt x="26936" y="14761"/>
                  </a:cubicBezTo>
                  <a:cubicBezTo>
                    <a:pt x="26936" y="14609"/>
                    <a:pt x="27088" y="14609"/>
                    <a:pt x="27088" y="14457"/>
                  </a:cubicBezTo>
                  <a:cubicBezTo>
                    <a:pt x="27582" y="14115"/>
                    <a:pt x="27887" y="13810"/>
                    <a:pt x="28191" y="13658"/>
                  </a:cubicBezTo>
                  <a:cubicBezTo>
                    <a:pt x="28990" y="13163"/>
                    <a:pt x="29637" y="12707"/>
                    <a:pt x="30093" y="12365"/>
                  </a:cubicBezTo>
                  <a:lnTo>
                    <a:pt x="30283" y="12365"/>
                  </a:lnTo>
                  <a:cubicBezTo>
                    <a:pt x="30283" y="12212"/>
                    <a:pt x="30093" y="11756"/>
                    <a:pt x="30436" y="11413"/>
                  </a:cubicBezTo>
                  <a:cubicBezTo>
                    <a:pt x="30283" y="11109"/>
                    <a:pt x="30283" y="10653"/>
                    <a:pt x="30436" y="10310"/>
                  </a:cubicBezTo>
                  <a:lnTo>
                    <a:pt x="30436" y="10006"/>
                  </a:lnTo>
                  <a:lnTo>
                    <a:pt x="31044" y="9511"/>
                  </a:lnTo>
                  <a:cubicBezTo>
                    <a:pt x="31387" y="9511"/>
                    <a:pt x="31539" y="9511"/>
                    <a:pt x="31843" y="9701"/>
                  </a:cubicBezTo>
                  <a:cubicBezTo>
                    <a:pt x="31843" y="9207"/>
                    <a:pt x="32490" y="9055"/>
                    <a:pt x="32947" y="8903"/>
                  </a:cubicBezTo>
                  <a:cubicBezTo>
                    <a:pt x="33137" y="8903"/>
                    <a:pt x="33137" y="8903"/>
                    <a:pt x="33137" y="8750"/>
                  </a:cubicBezTo>
                  <a:cubicBezTo>
                    <a:pt x="33746" y="8560"/>
                    <a:pt x="34240" y="7951"/>
                    <a:pt x="34697" y="7305"/>
                  </a:cubicBezTo>
                  <a:lnTo>
                    <a:pt x="34849" y="7152"/>
                  </a:lnTo>
                  <a:cubicBezTo>
                    <a:pt x="34849" y="7000"/>
                    <a:pt x="34849" y="7000"/>
                    <a:pt x="34697" y="7000"/>
                  </a:cubicBezTo>
                  <a:lnTo>
                    <a:pt x="34392" y="7000"/>
                  </a:lnTo>
                  <a:cubicBezTo>
                    <a:pt x="34240" y="7000"/>
                    <a:pt x="34088" y="7152"/>
                    <a:pt x="34088" y="7152"/>
                  </a:cubicBezTo>
                  <a:cubicBezTo>
                    <a:pt x="33593" y="7152"/>
                    <a:pt x="33441" y="7000"/>
                    <a:pt x="33289" y="6848"/>
                  </a:cubicBezTo>
                  <a:cubicBezTo>
                    <a:pt x="33137" y="6658"/>
                    <a:pt x="33137" y="6506"/>
                    <a:pt x="33137" y="6506"/>
                  </a:cubicBezTo>
                  <a:cubicBezTo>
                    <a:pt x="31843" y="6506"/>
                    <a:pt x="31843" y="5555"/>
                    <a:pt x="31691" y="5098"/>
                  </a:cubicBezTo>
                  <a:lnTo>
                    <a:pt x="31691" y="4756"/>
                  </a:lnTo>
                  <a:cubicBezTo>
                    <a:pt x="31691" y="4604"/>
                    <a:pt x="31044" y="4299"/>
                    <a:pt x="30588" y="4299"/>
                  </a:cubicBezTo>
                  <a:lnTo>
                    <a:pt x="30283" y="4299"/>
                  </a:lnTo>
                  <a:cubicBezTo>
                    <a:pt x="30093" y="4451"/>
                    <a:pt x="29637" y="4604"/>
                    <a:pt x="29142" y="4604"/>
                  </a:cubicBezTo>
                  <a:cubicBezTo>
                    <a:pt x="28686" y="4604"/>
                    <a:pt x="28381" y="4299"/>
                    <a:pt x="28191" y="4147"/>
                  </a:cubicBezTo>
                  <a:cubicBezTo>
                    <a:pt x="28039" y="3995"/>
                    <a:pt x="27887" y="3652"/>
                    <a:pt x="27887" y="3196"/>
                  </a:cubicBezTo>
                  <a:lnTo>
                    <a:pt x="27887" y="3044"/>
                  </a:lnTo>
                  <a:cubicBezTo>
                    <a:pt x="27735" y="3196"/>
                    <a:pt x="27582" y="3196"/>
                    <a:pt x="27430" y="3196"/>
                  </a:cubicBezTo>
                  <a:cubicBezTo>
                    <a:pt x="26936" y="3196"/>
                    <a:pt x="26289" y="3044"/>
                    <a:pt x="25832" y="1598"/>
                  </a:cubicBezTo>
                  <a:cubicBezTo>
                    <a:pt x="25832" y="1294"/>
                    <a:pt x="25528" y="951"/>
                    <a:pt x="25186" y="799"/>
                  </a:cubicBezTo>
                  <a:cubicBezTo>
                    <a:pt x="25033" y="951"/>
                    <a:pt x="24729" y="1142"/>
                    <a:pt x="24387" y="1142"/>
                  </a:cubicBezTo>
                  <a:cubicBezTo>
                    <a:pt x="24082" y="1142"/>
                    <a:pt x="23778" y="951"/>
                    <a:pt x="23436" y="799"/>
                  </a:cubicBezTo>
                  <a:lnTo>
                    <a:pt x="23436" y="647"/>
                  </a:lnTo>
                  <a:cubicBezTo>
                    <a:pt x="22675" y="343"/>
                    <a:pt x="22028" y="190"/>
                    <a:pt x="21381"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503692" y="2588873"/>
              <a:ext cx="80701" cy="54392"/>
            </a:xfrm>
            <a:custGeom>
              <a:rect b="b" l="l" r="r" t="t"/>
              <a:pathLst>
                <a:path extrusionOk="0" h="7610" w="10615">
                  <a:moveTo>
                    <a:pt x="6354" y="1"/>
                  </a:moveTo>
                  <a:cubicBezTo>
                    <a:pt x="6049" y="1"/>
                    <a:pt x="5707" y="305"/>
                    <a:pt x="5555" y="457"/>
                  </a:cubicBezTo>
                  <a:cubicBezTo>
                    <a:pt x="5402" y="457"/>
                    <a:pt x="5402" y="647"/>
                    <a:pt x="5250" y="647"/>
                  </a:cubicBezTo>
                  <a:cubicBezTo>
                    <a:pt x="4756" y="647"/>
                    <a:pt x="4451" y="952"/>
                    <a:pt x="4299" y="1104"/>
                  </a:cubicBezTo>
                  <a:lnTo>
                    <a:pt x="4299" y="1256"/>
                  </a:lnTo>
                  <a:lnTo>
                    <a:pt x="3957" y="1256"/>
                  </a:lnTo>
                  <a:cubicBezTo>
                    <a:pt x="3805" y="1104"/>
                    <a:pt x="3500" y="1104"/>
                    <a:pt x="3348" y="1104"/>
                  </a:cubicBezTo>
                  <a:cubicBezTo>
                    <a:pt x="2854" y="1104"/>
                    <a:pt x="2549" y="1408"/>
                    <a:pt x="2549" y="1903"/>
                  </a:cubicBezTo>
                  <a:lnTo>
                    <a:pt x="2549" y="2207"/>
                  </a:lnTo>
                  <a:lnTo>
                    <a:pt x="2549" y="2550"/>
                  </a:lnTo>
                  <a:cubicBezTo>
                    <a:pt x="2549" y="2854"/>
                    <a:pt x="2397" y="3006"/>
                    <a:pt x="2055" y="3158"/>
                  </a:cubicBezTo>
                  <a:cubicBezTo>
                    <a:pt x="1750" y="3310"/>
                    <a:pt x="1446" y="3501"/>
                    <a:pt x="1294" y="3957"/>
                  </a:cubicBezTo>
                  <a:cubicBezTo>
                    <a:pt x="1103" y="3957"/>
                    <a:pt x="1103" y="4109"/>
                    <a:pt x="1103" y="4109"/>
                  </a:cubicBezTo>
                  <a:cubicBezTo>
                    <a:pt x="647" y="4756"/>
                    <a:pt x="0" y="5707"/>
                    <a:pt x="495" y="6354"/>
                  </a:cubicBezTo>
                  <a:cubicBezTo>
                    <a:pt x="647" y="6506"/>
                    <a:pt x="647" y="6658"/>
                    <a:pt x="647" y="6810"/>
                  </a:cubicBezTo>
                  <a:cubicBezTo>
                    <a:pt x="799" y="6963"/>
                    <a:pt x="799" y="7115"/>
                    <a:pt x="951" y="7305"/>
                  </a:cubicBezTo>
                  <a:lnTo>
                    <a:pt x="951" y="7457"/>
                  </a:lnTo>
                  <a:cubicBezTo>
                    <a:pt x="1103" y="7115"/>
                    <a:pt x="1103" y="6810"/>
                    <a:pt x="1294" y="6658"/>
                  </a:cubicBezTo>
                  <a:lnTo>
                    <a:pt x="1446" y="6506"/>
                  </a:lnTo>
                  <a:cubicBezTo>
                    <a:pt x="1598" y="6354"/>
                    <a:pt x="2549" y="6012"/>
                    <a:pt x="2854" y="6012"/>
                  </a:cubicBezTo>
                  <a:cubicBezTo>
                    <a:pt x="3348" y="6012"/>
                    <a:pt x="3500" y="6354"/>
                    <a:pt x="3500" y="6506"/>
                  </a:cubicBezTo>
                  <a:lnTo>
                    <a:pt x="3805" y="6506"/>
                  </a:lnTo>
                  <a:cubicBezTo>
                    <a:pt x="4299" y="6658"/>
                    <a:pt x="4604" y="6963"/>
                    <a:pt x="4756" y="7115"/>
                  </a:cubicBezTo>
                  <a:cubicBezTo>
                    <a:pt x="5250" y="7457"/>
                    <a:pt x="5402" y="7609"/>
                    <a:pt x="5707" y="7609"/>
                  </a:cubicBezTo>
                  <a:lnTo>
                    <a:pt x="5859" y="7609"/>
                  </a:lnTo>
                  <a:cubicBezTo>
                    <a:pt x="6049" y="7457"/>
                    <a:pt x="6201" y="7457"/>
                    <a:pt x="6201" y="7457"/>
                  </a:cubicBezTo>
                  <a:lnTo>
                    <a:pt x="6354" y="7457"/>
                  </a:lnTo>
                  <a:cubicBezTo>
                    <a:pt x="6506" y="7305"/>
                    <a:pt x="6658" y="7115"/>
                    <a:pt x="6810" y="7115"/>
                  </a:cubicBezTo>
                  <a:cubicBezTo>
                    <a:pt x="7153" y="6963"/>
                    <a:pt x="7305" y="6963"/>
                    <a:pt x="7457" y="6658"/>
                  </a:cubicBezTo>
                  <a:cubicBezTo>
                    <a:pt x="7761" y="6012"/>
                    <a:pt x="8408" y="5555"/>
                    <a:pt x="8903" y="5555"/>
                  </a:cubicBezTo>
                  <a:lnTo>
                    <a:pt x="9359" y="5555"/>
                  </a:lnTo>
                  <a:cubicBezTo>
                    <a:pt x="9359" y="5555"/>
                    <a:pt x="9511" y="5403"/>
                    <a:pt x="9663" y="5403"/>
                  </a:cubicBezTo>
                  <a:cubicBezTo>
                    <a:pt x="9663" y="4908"/>
                    <a:pt x="9663" y="4604"/>
                    <a:pt x="10006" y="4262"/>
                  </a:cubicBezTo>
                  <a:cubicBezTo>
                    <a:pt x="10158" y="4109"/>
                    <a:pt x="10310" y="4109"/>
                    <a:pt x="10615" y="4109"/>
                  </a:cubicBezTo>
                  <a:cubicBezTo>
                    <a:pt x="10310" y="3805"/>
                    <a:pt x="10158" y="3653"/>
                    <a:pt x="9854" y="3501"/>
                  </a:cubicBezTo>
                  <a:cubicBezTo>
                    <a:pt x="9359" y="3310"/>
                    <a:pt x="9359" y="3158"/>
                    <a:pt x="9359" y="3006"/>
                  </a:cubicBezTo>
                  <a:lnTo>
                    <a:pt x="9359" y="2854"/>
                  </a:lnTo>
                  <a:cubicBezTo>
                    <a:pt x="9511" y="2207"/>
                    <a:pt x="9359" y="1751"/>
                    <a:pt x="9055" y="1598"/>
                  </a:cubicBezTo>
                  <a:cubicBezTo>
                    <a:pt x="8712" y="1408"/>
                    <a:pt x="8560" y="1408"/>
                    <a:pt x="8408" y="1408"/>
                  </a:cubicBezTo>
                  <a:cubicBezTo>
                    <a:pt x="8408" y="457"/>
                    <a:pt x="7457" y="305"/>
                    <a:pt x="7000" y="153"/>
                  </a:cubicBezTo>
                  <a:lnTo>
                    <a:pt x="6810" y="153"/>
                  </a:lnTo>
                  <a:cubicBezTo>
                    <a:pt x="6658" y="1"/>
                    <a:pt x="6506" y="1"/>
                    <a:pt x="6354"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237307" y="2608178"/>
              <a:ext cx="31535" cy="30463"/>
            </a:xfrm>
            <a:custGeom>
              <a:rect b="b" l="l" r="r" t="t"/>
              <a:pathLst>
                <a:path extrusionOk="0" h="4262" w="4148">
                  <a:moveTo>
                    <a:pt x="952" y="1"/>
                  </a:moveTo>
                  <a:cubicBezTo>
                    <a:pt x="495" y="1"/>
                    <a:pt x="0" y="457"/>
                    <a:pt x="0" y="1256"/>
                  </a:cubicBezTo>
                  <a:cubicBezTo>
                    <a:pt x="0" y="1751"/>
                    <a:pt x="191" y="2512"/>
                    <a:pt x="647" y="2854"/>
                  </a:cubicBezTo>
                  <a:cubicBezTo>
                    <a:pt x="799" y="3006"/>
                    <a:pt x="952" y="3158"/>
                    <a:pt x="1142" y="3158"/>
                  </a:cubicBezTo>
                  <a:lnTo>
                    <a:pt x="952" y="3653"/>
                  </a:lnTo>
                  <a:cubicBezTo>
                    <a:pt x="1142" y="4109"/>
                    <a:pt x="1903" y="4262"/>
                    <a:pt x="2549" y="4262"/>
                  </a:cubicBezTo>
                  <a:cubicBezTo>
                    <a:pt x="2854" y="4262"/>
                    <a:pt x="3805" y="3957"/>
                    <a:pt x="3995" y="3463"/>
                  </a:cubicBezTo>
                  <a:cubicBezTo>
                    <a:pt x="4147" y="3311"/>
                    <a:pt x="4147" y="3006"/>
                    <a:pt x="4147" y="2854"/>
                  </a:cubicBezTo>
                  <a:cubicBezTo>
                    <a:pt x="3995" y="2702"/>
                    <a:pt x="3653" y="2207"/>
                    <a:pt x="3196" y="2207"/>
                  </a:cubicBezTo>
                  <a:cubicBezTo>
                    <a:pt x="3044" y="2207"/>
                    <a:pt x="2854" y="2359"/>
                    <a:pt x="2854" y="2359"/>
                  </a:cubicBezTo>
                  <a:lnTo>
                    <a:pt x="2702" y="2359"/>
                  </a:lnTo>
                  <a:cubicBezTo>
                    <a:pt x="2702" y="2207"/>
                    <a:pt x="2549" y="2207"/>
                    <a:pt x="2397" y="2207"/>
                  </a:cubicBezTo>
                  <a:cubicBezTo>
                    <a:pt x="2549" y="1408"/>
                    <a:pt x="2397" y="609"/>
                    <a:pt x="1446" y="153"/>
                  </a:cubicBezTo>
                  <a:cubicBezTo>
                    <a:pt x="1294" y="153"/>
                    <a:pt x="1142" y="1"/>
                    <a:pt x="952" y="1"/>
                  </a:cubicBezTo>
                  <a:close/>
                </a:path>
              </a:pathLst>
            </a:custGeom>
            <a:solidFill>
              <a:srgbClr val="FBA542"/>
            </a:solidFill>
            <a:ln cap="flat" cmpd="sng" w="9525">
              <a:solidFill>
                <a:srgbClr val="FBA5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307304" y="2527691"/>
              <a:ext cx="132474" cy="171047"/>
            </a:xfrm>
            <a:custGeom>
              <a:rect b="b" l="l" r="r" t="t"/>
              <a:pathLst>
                <a:path extrusionOk="0" h="23931" w="17425">
                  <a:moveTo>
                    <a:pt x="8711" y="4453"/>
                  </a:moveTo>
                  <a:lnTo>
                    <a:pt x="8711" y="4453"/>
                  </a:lnTo>
                  <a:cubicBezTo>
                    <a:pt x="8559" y="4605"/>
                    <a:pt x="8408" y="4757"/>
                    <a:pt x="8408" y="4908"/>
                  </a:cubicBezTo>
                  <a:cubicBezTo>
                    <a:pt x="8256" y="4756"/>
                    <a:pt x="8256" y="4604"/>
                    <a:pt x="8104" y="4604"/>
                  </a:cubicBezTo>
                  <a:lnTo>
                    <a:pt x="8408" y="4604"/>
                  </a:lnTo>
                  <a:cubicBezTo>
                    <a:pt x="8560" y="4604"/>
                    <a:pt x="8560" y="4604"/>
                    <a:pt x="8711" y="4453"/>
                  </a:cubicBezTo>
                  <a:close/>
                  <a:moveTo>
                    <a:pt x="4451" y="1"/>
                  </a:moveTo>
                  <a:cubicBezTo>
                    <a:pt x="4109" y="1"/>
                    <a:pt x="3957" y="153"/>
                    <a:pt x="3805" y="153"/>
                  </a:cubicBezTo>
                  <a:lnTo>
                    <a:pt x="3652" y="305"/>
                  </a:lnTo>
                  <a:cubicBezTo>
                    <a:pt x="2854" y="800"/>
                    <a:pt x="2854" y="1104"/>
                    <a:pt x="3006" y="2055"/>
                  </a:cubicBezTo>
                  <a:cubicBezTo>
                    <a:pt x="3006" y="2055"/>
                    <a:pt x="3006" y="2207"/>
                    <a:pt x="2854" y="2207"/>
                  </a:cubicBezTo>
                  <a:cubicBezTo>
                    <a:pt x="2701" y="2550"/>
                    <a:pt x="2397" y="3006"/>
                    <a:pt x="2549" y="3501"/>
                  </a:cubicBezTo>
                  <a:cubicBezTo>
                    <a:pt x="2549" y="3805"/>
                    <a:pt x="2701" y="4262"/>
                    <a:pt x="2701" y="4604"/>
                  </a:cubicBezTo>
                  <a:lnTo>
                    <a:pt x="2854" y="4756"/>
                  </a:lnTo>
                  <a:cubicBezTo>
                    <a:pt x="2701" y="4756"/>
                    <a:pt x="2397" y="4604"/>
                    <a:pt x="2397" y="4604"/>
                  </a:cubicBezTo>
                  <a:cubicBezTo>
                    <a:pt x="2055" y="4452"/>
                    <a:pt x="1902" y="4262"/>
                    <a:pt x="1750" y="4262"/>
                  </a:cubicBezTo>
                  <a:lnTo>
                    <a:pt x="951" y="4908"/>
                  </a:lnTo>
                  <a:lnTo>
                    <a:pt x="951" y="5707"/>
                  </a:lnTo>
                  <a:lnTo>
                    <a:pt x="799" y="5859"/>
                  </a:lnTo>
                  <a:cubicBezTo>
                    <a:pt x="647" y="6012"/>
                    <a:pt x="647" y="6354"/>
                    <a:pt x="647" y="6506"/>
                  </a:cubicBezTo>
                  <a:lnTo>
                    <a:pt x="495" y="6658"/>
                  </a:lnTo>
                  <a:lnTo>
                    <a:pt x="495" y="7457"/>
                  </a:lnTo>
                  <a:cubicBezTo>
                    <a:pt x="495" y="8066"/>
                    <a:pt x="495" y="8561"/>
                    <a:pt x="305" y="9017"/>
                  </a:cubicBezTo>
                  <a:cubicBezTo>
                    <a:pt x="152" y="9664"/>
                    <a:pt x="0" y="10311"/>
                    <a:pt x="495" y="11110"/>
                  </a:cubicBezTo>
                  <a:cubicBezTo>
                    <a:pt x="647" y="11262"/>
                    <a:pt x="799" y="11414"/>
                    <a:pt x="951" y="11718"/>
                  </a:cubicBezTo>
                  <a:cubicBezTo>
                    <a:pt x="1103" y="11870"/>
                    <a:pt x="1446" y="12213"/>
                    <a:pt x="1446" y="12517"/>
                  </a:cubicBezTo>
                  <a:lnTo>
                    <a:pt x="1446" y="12669"/>
                  </a:lnTo>
                  <a:cubicBezTo>
                    <a:pt x="1598" y="12822"/>
                    <a:pt x="1598" y="13164"/>
                    <a:pt x="1902" y="13316"/>
                  </a:cubicBezTo>
                  <a:cubicBezTo>
                    <a:pt x="1902" y="13963"/>
                    <a:pt x="2055" y="14419"/>
                    <a:pt x="2207" y="14572"/>
                  </a:cubicBezTo>
                  <a:cubicBezTo>
                    <a:pt x="2701" y="15066"/>
                    <a:pt x="3158" y="15218"/>
                    <a:pt x="3500" y="15370"/>
                  </a:cubicBezTo>
                  <a:cubicBezTo>
                    <a:pt x="3652" y="15370"/>
                    <a:pt x="3805" y="15523"/>
                    <a:pt x="3957" y="15523"/>
                  </a:cubicBezTo>
                  <a:lnTo>
                    <a:pt x="4109" y="15523"/>
                  </a:lnTo>
                  <a:cubicBezTo>
                    <a:pt x="3957" y="15675"/>
                    <a:pt x="3957" y="15675"/>
                    <a:pt x="3957" y="15865"/>
                  </a:cubicBezTo>
                  <a:cubicBezTo>
                    <a:pt x="3652" y="16322"/>
                    <a:pt x="3500" y="17121"/>
                    <a:pt x="3500" y="17919"/>
                  </a:cubicBezTo>
                  <a:lnTo>
                    <a:pt x="3500" y="18224"/>
                  </a:lnTo>
                  <a:lnTo>
                    <a:pt x="3500" y="18871"/>
                  </a:lnTo>
                  <a:cubicBezTo>
                    <a:pt x="3006" y="19175"/>
                    <a:pt x="2701" y="19479"/>
                    <a:pt x="2397" y="19822"/>
                  </a:cubicBezTo>
                  <a:cubicBezTo>
                    <a:pt x="2055" y="20126"/>
                    <a:pt x="1902" y="20278"/>
                    <a:pt x="1750" y="20430"/>
                  </a:cubicBezTo>
                  <a:cubicBezTo>
                    <a:pt x="1446" y="20773"/>
                    <a:pt x="1103" y="20925"/>
                    <a:pt x="799" y="21229"/>
                  </a:cubicBezTo>
                  <a:cubicBezTo>
                    <a:pt x="647" y="21229"/>
                    <a:pt x="495" y="21381"/>
                    <a:pt x="305" y="21572"/>
                  </a:cubicBezTo>
                  <a:lnTo>
                    <a:pt x="647" y="22675"/>
                  </a:lnTo>
                  <a:cubicBezTo>
                    <a:pt x="799" y="22675"/>
                    <a:pt x="799" y="22675"/>
                    <a:pt x="951" y="22827"/>
                  </a:cubicBezTo>
                  <a:cubicBezTo>
                    <a:pt x="1103" y="22979"/>
                    <a:pt x="1256" y="23132"/>
                    <a:pt x="1598" y="23132"/>
                  </a:cubicBezTo>
                  <a:lnTo>
                    <a:pt x="2397" y="23132"/>
                  </a:lnTo>
                  <a:cubicBezTo>
                    <a:pt x="2549" y="23132"/>
                    <a:pt x="2701" y="23626"/>
                    <a:pt x="2701" y="23778"/>
                  </a:cubicBezTo>
                  <a:lnTo>
                    <a:pt x="2854" y="23930"/>
                  </a:lnTo>
                  <a:lnTo>
                    <a:pt x="3006" y="23474"/>
                  </a:lnTo>
                  <a:cubicBezTo>
                    <a:pt x="3348" y="22979"/>
                    <a:pt x="3652" y="22979"/>
                    <a:pt x="3957" y="22827"/>
                  </a:cubicBezTo>
                  <a:lnTo>
                    <a:pt x="3957" y="22675"/>
                  </a:lnTo>
                  <a:cubicBezTo>
                    <a:pt x="3957" y="22180"/>
                    <a:pt x="4299" y="21724"/>
                    <a:pt x="4604" y="21381"/>
                  </a:cubicBezTo>
                  <a:cubicBezTo>
                    <a:pt x="4908" y="21077"/>
                    <a:pt x="5250" y="20925"/>
                    <a:pt x="5707" y="20925"/>
                  </a:cubicBezTo>
                  <a:cubicBezTo>
                    <a:pt x="5859" y="20925"/>
                    <a:pt x="5859" y="20925"/>
                    <a:pt x="6011" y="21077"/>
                  </a:cubicBezTo>
                  <a:lnTo>
                    <a:pt x="6506" y="21077"/>
                  </a:lnTo>
                  <a:cubicBezTo>
                    <a:pt x="6658" y="20925"/>
                    <a:pt x="6810" y="20925"/>
                    <a:pt x="6962" y="20773"/>
                  </a:cubicBezTo>
                  <a:cubicBezTo>
                    <a:pt x="7152" y="20621"/>
                    <a:pt x="7609" y="20278"/>
                    <a:pt x="8104" y="20278"/>
                  </a:cubicBezTo>
                  <a:lnTo>
                    <a:pt x="8408" y="20278"/>
                  </a:lnTo>
                  <a:cubicBezTo>
                    <a:pt x="8864" y="20278"/>
                    <a:pt x="9207" y="20430"/>
                    <a:pt x="9359" y="21077"/>
                  </a:cubicBezTo>
                  <a:cubicBezTo>
                    <a:pt x="9359" y="21077"/>
                    <a:pt x="9511" y="21229"/>
                    <a:pt x="9663" y="21229"/>
                  </a:cubicBezTo>
                  <a:cubicBezTo>
                    <a:pt x="10006" y="21229"/>
                    <a:pt x="10462" y="21381"/>
                    <a:pt x="10767" y="21876"/>
                  </a:cubicBezTo>
                  <a:cubicBezTo>
                    <a:pt x="10957" y="22028"/>
                    <a:pt x="11261" y="22180"/>
                    <a:pt x="11413" y="22333"/>
                  </a:cubicBezTo>
                  <a:cubicBezTo>
                    <a:pt x="11413" y="22523"/>
                    <a:pt x="11566" y="22523"/>
                    <a:pt x="11566" y="22675"/>
                  </a:cubicBezTo>
                  <a:cubicBezTo>
                    <a:pt x="11718" y="22523"/>
                    <a:pt x="12060" y="22333"/>
                    <a:pt x="12212" y="22333"/>
                  </a:cubicBezTo>
                  <a:lnTo>
                    <a:pt x="12669" y="22028"/>
                  </a:lnTo>
                  <a:cubicBezTo>
                    <a:pt x="12517" y="21572"/>
                    <a:pt x="12517" y="21077"/>
                    <a:pt x="12859" y="20430"/>
                  </a:cubicBezTo>
                  <a:cubicBezTo>
                    <a:pt x="12859" y="20278"/>
                    <a:pt x="13011" y="20278"/>
                    <a:pt x="13011" y="20126"/>
                  </a:cubicBezTo>
                  <a:cubicBezTo>
                    <a:pt x="13011" y="19822"/>
                    <a:pt x="13011" y="19669"/>
                    <a:pt x="13163" y="19479"/>
                  </a:cubicBezTo>
                  <a:cubicBezTo>
                    <a:pt x="13316" y="19175"/>
                    <a:pt x="13620" y="18871"/>
                    <a:pt x="13962" y="18871"/>
                  </a:cubicBezTo>
                  <a:cubicBezTo>
                    <a:pt x="14115" y="18871"/>
                    <a:pt x="14267" y="19023"/>
                    <a:pt x="14419" y="19023"/>
                  </a:cubicBezTo>
                  <a:lnTo>
                    <a:pt x="15066" y="19023"/>
                  </a:lnTo>
                  <a:cubicBezTo>
                    <a:pt x="15218" y="18718"/>
                    <a:pt x="15522" y="18718"/>
                    <a:pt x="15865" y="18718"/>
                  </a:cubicBezTo>
                  <a:cubicBezTo>
                    <a:pt x="16169" y="18718"/>
                    <a:pt x="16321" y="18718"/>
                    <a:pt x="16664" y="18871"/>
                  </a:cubicBezTo>
                  <a:cubicBezTo>
                    <a:pt x="16816" y="18871"/>
                    <a:pt x="16968" y="18528"/>
                    <a:pt x="17120" y="18376"/>
                  </a:cubicBezTo>
                  <a:cubicBezTo>
                    <a:pt x="17272" y="18376"/>
                    <a:pt x="17272" y="18224"/>
                    <a:pt x="17424" y="18224"/>
                  </a:cubicBezTo>
                  <a:cubicBezTo>
                    <a:pt x="17272" y="18072"/>
                    <a:pt x="17272" y="18072"/>
                    <a:pt x="17272" y="17919"/>
                  </a:cubicBezTo>
                  <a:lnTo>
                    <a:pt x="17424" y="17767"/>
                  </a:lnTo>
                  <a:cubicBezTo>
                    <a:pt x="17272" y="17577"/>
                    <a:pt x="17120" y="17577"/>
                    <a:pt x="17120" y="17425"/>
                  </a:cubicBezTo>
                  <a:cubicBezTo>
                    <a:pt x="16816" y="17273"/>
                    <a:pt x="16664" y="16968"/>
                    <a:pt x="16664" y="16626"/>
                  </a:cubicBezTo>
                  <a:lnTo>
                    <a:pt x="16664" y="16474"/>
                  </a:lnTo>
                  <a:cubicBezTo>
                    <a:pt x="16169" y="16169"/>
                    <a:pt x="16017" y="15675"/>
                    <a:pt x="16321" y="15066"/>
                  </a:cubicBezTo>
                  <a:lnTo>
                    <a:pt x="16321" y="14914"/>
                  </a:lnTo>
                  <a:cubicBezTo>
                    <a:pt x="16473" y="14914"/>
                    <a:pt x="16321" y="14724"/>
                    <a:pt x="16321" y="14572"/>
                  </a:cubicBezTo>
                  <a:lnTo>
                    <a:pt x="16017" y="14572"/>
                  </a:lnTo>
                  <a:cubicBezTo>
                    <a:pt x="15712" y="14572"/>
                    <a:pt x="15522" y="14419"/>
                    <a:pt x="15522" y="14419"/>
                  </a:cubicBezTo>
                  <a:lnTo>
                    <a:pt x="15370" y="14419"/>
                  </a:lnTo>
                  <a:cubicBezTo>
                    <a:pt x="14914" y="14267"/>
                    <a:pt x="14267" y="13963"/>
                    <a:pt x="13962" y="13316"/>
                  </a:cubicBezTo>
                  <a:lnTo>
                    <a:pt x="13962" y="12517"/>
                  </a:lnTo>
                  <a:cubicBezTo>
                    <a:pt x="13962" y="12365"/>
                    <a:pt x="13810" y="12365"/>
                    <a:pt x="13810" y="12213"/>
                  </a:cubicBezTo>
                  <a:cubicBezTo>
                    <a:pt x="13620" y="12365"/>
                    <a:pt x="13468" y="12365"/>
                    <a:pt x="13316" y="12365"/>
                  </a:cubicBezTo>
                  <a:cubicBezTo>
                    <a:pt x="13011" y="12365"/>
                    <a:pt x="12859" y="12213"/>
                    <a:pt x="12669" y="12061"/>
                  </a:cubicBezTo>
                  <a:cubicBezTo>
                    <a:pt x="12517" y="11870"/>
                    <a:pt x="12365" y="11566"/>
                    <a:pt x="12517" y="11262"/>
                  </a:cubicBezTo>
                  <a:lnTo>
                    <a:pt x="12517" y="10767"/>
                  </a:lnTo>
                  <a:cubicBezTo>
                    <a:pt x="12517" y="10463"/>
                    <a:pt x="12517" y="9968"/>
                    <a:pt x="12669" y="9664"/>
                  </a:cubicBezTo>
                  <a:cubicBezTo>
                    <a:pt x="12669" y="9360"/>
                    <a:pt x="13011" y="9017"/>
                    <a:pt x="13163" y="8865"/>
                  </a:cubicBezTo>
                  <a:lnTo>
                    <a:pt x="13316" y="8713"/>
                  </a:lnTo>
                  <a:cubicBezTo>
                    <a:pt x="13468" y="8561"/>
                    <a:pt x="13468" y="8256"/>
                    <a:pt x="13468" y="7914"/>
                  </a:cubicBezTo>
                  <a:lnTo>
                    <a:pt x="13901" y="7584"/>
                  </a:lnTo>
                  <a:lnTo>
                    <a:pt x="13901" y="7584"/>
                  </a:lnTo>
                  <a:cubicBezTo>
                    <a:pt x="13904" y="7582"/>
                    <a:pt x="13906" y="7580"/>
                    <a:pt x="13908" y="7579"/>
                  </a:cubicBezTo>
                  <a:lnTo>
                    <a:pt x="13908" y="7579"/>
                  </a:lnTo>
                  <a:lnTo>
                    <a:pt x="14267" y="7305"/>
                  </a:lnTo>
                  <a:cubicBezTo>
                    <a:pt x="14165" y="7305"/>
                    <a:pt x="14064" y="7373"/>
                    <a:pt x="13962" y="7463"/>
                  </a:cubicBezTo>
                  <a:lnTo>
                    <a:pt x="13962" y="7463"/>
                  </a:lnTo>
                  <a:cubicBezTo>
                    <a:pt x="13962" y="7459"/>
                    <a:pt x="13962" y="7457"/>
                    <a:pt x="13962" y="7457"/>
                  </a:cubicBezTo>
                  <a:lnTo>
                    <a:pt x="13962" y="7305"/>
                  </a:lnTo>
                  <a:lnTo>
                    <a:pt x="13316" y="6963"/>
                  </a:lnTo>
                  <a:lnTo>
                    <a:pt x="13163" y="7115"/>
                  </a:lnTo>
                  <a:cubicBezTo>
                    <a:pt x="13011" y="7115"/>
                    <a:pt x="13011" y="7305"/>
                    <a:pt x="13011" y="7305"/>
                  </a:cubicBezTo>
                  <a:lnTo>
                    <a:pt x="12859" y="7305"/>
                  </a:lnTo>
                  <a:cubicBezTo>
                    <a:pt x="12517" y="7305"/>
                    <a:pt x="12365" y="7305"/>
                    <a:pt x="12212" y="7457"/>
                  </a:cubicBezTo>
                  <a:cubicBezTo>
                    <a:pt x="12060" y="7305"/>
                    <a:pt x="12060" y="7115"/>
                    <a:pt x="12060" y="6963"/>
                  </a:cubicBezTo>
                  <a:cubicBezTo>
                    <a:pt x="11908" y="6811"/>
                    <a:pt x="11718" y="6658"/>
                    <a:pt x="11566" y="6354"/>
                  </a:cubicBezTo>
                  <a:cubicBezTo>
                    <a:pt x="11566" y="6354"/>
                    <a:pt x="11413" y="6354"/>
                    <a:pt x="11413" y="6164"/>
                  </a:cubicBezTo>
                  <a:cubicBezTo>
                    <a:pt x="11261" y="5859"/>
                    <a:pt x="11261" y="5403"/>
                    <a:pt x="10462" y="5213"/>
                  </a:cubicBezTo>
                  <a:lnTo>
                    <a:pt x="10310" y="5061"/>
                  </a:lnTo>
                  <a:cubicBezTo>
                    <a:pt x="10310" y="4908"/>
                    <a:pt x="10310" y="4756"/>
                    <a:pt x="10158" y="4452"/>
                  </a:cubicBezTo>
                  <a:cubicBezTo>
                    <a:pt x="10006" y="4452"/>
                    <a:pt x="9816" y="4262"/>
                    <a:pt x="9511" y="4262"/>
                  </a:cubicBezTo>
                  <a:lnTo>
                    <a:pt x="9055" y="4262"/>
                  </a:lnTo>
                  <a:cubicBezTo>
                    <a:pt x="9207" y="4109"/>
                    <a:pt x="9207" y="3805"/>
                    <a:pt x="9207" y="3653"/>
                  </a:cubicBezTo>
                  <a:lnTo>
                    <a:pt x="9207" y="3501"/>
                  </a:lnTo>
                  <a:lnTo>
                    <a:pt x="9207" y="3310"/>
                  </a:lnTo>
                  <a:cubicBezTo>
                    <a:pt x="9207" y="2854"/>
                    <a:pt x="9055" y="2550"/>
                    <a:pt x="8712" y="2359"/>
                  </a:cubicBezTo>
                  <a:cubicBezTo>
                    <a:pt x="8864" y="1751"/>
                    <a:pt x="8256" y="1408"/>
                    <a:pt x="7913" y="1256"/>
                  </a:cubicBezTo>
                  <a:cubicBezTo>
                    <a:pt x="7457" y="952"/>
                    <a:pt x="6658" y="952"/>
                    <a:pt x="6201" y="952"/>
                  </a:cubicBezTo>
                  <a:cubicBezTo>
                    <a:pt x="5859" y="952"/>
                    <a:pt x="5555" y="952"/>
                    <a:pt x="5402" y="800"/>
                  </a:cubicBezTo>
                  <a:lnTo>
                    <a:pt x="5250" y="800"/>
                  </a:lnTo>
                  <a:cubicBezTo>
                    <a:pt x="5060" y="305"/>
                    <a:pt x="4756" y="1"/>
                    <a:pt x="4451"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260449" y="2637547"/>
              <a:ext cx="15623" cy="14688"/>
            </a:xfrm>
            <a:custGeom>
              <a:rect b="b" l="l" r="r" t="t"/>
              <a:pathLst>
                <a:path extrusionOk="0" h="2055" w="2055">
                  <a:moveTo>
                    <a:pt x="951" y="0"/>
                  </a:moveTo>
                  <a:lnTo>
                    <a:pt x="304" y="153"/>
                  </a:lnTo>
                  <a:cubicBezTo>
                    <a:pt x="152" y="305"/>
                    <a:pt x="0" y="647"/>
                    <a:pt x="0" y="799"/>
                  </a:cubicBezTo>
                  <a:cubicBezTo>
                    <a:pt x="0" y="1256"/>
                    <a:pt x="304" y="1598"/>
                    <a:pt x="457" y="1751"/>
                  </a:cubicBezTo>
                  <a:cubicBezTo>
                    <a:pt x="609" y="1751"/>
                    <a:pt x="609" y="1751"/>
                    <a:pt x="609" y="1903"/>
                  </a:cubicBezTo>
                  <a:lnTo>
                    <a:pt x="1103" y="2055"/>
                  </a:lnTo>
                  <a:lnTo>
                    <a:pt x="1255" y="2055"/>
                  </a:lnTo>
                  <a:cubicBezTo>
                    <a:pt x="1560" y="2055"/>
                    <a:pt x="1712" y="1903"/>
                    <a:pt x="1902" y="1751"/>
                  </a:cubicBezTo>
                  <a:cubicBezTo>
                    <a:pt x="2054" y="1598"/>
                    <a:pt x="2054" y="1256"/>
                    <a:pt x="2054" y="952"/>
                  </a:cubicBezTo>
                  <a:lnTo>
                    <a:pt x="2054" y="799"/>
                  </a:lnTo>
                  <a:cubicBezTo>
                    <a:pt x="2054" y="647"/>
                    <a:pt x="2054" y="305"/>
                    <a:pt x="1902" y="153"/>
                  </a:cubicBezTo>
                  <a:cubicBezTo>
                    <a:pt x="1560" y="0"/>
                    <a:pt x="1255" y="0"/>
                    <a:pt x="1103" y="0"/>
                  </a:cubicBezTo>
                  <a:close/>
                </a:path>
              </a:pathLst>
            </a:custGeom>
            <a:solidFill>
              <a:srgbClr val="FBA542"/>
            </a:solidFill>
            <a:ln cap="flat" cmpd="sng" w="9525">
              <a:solidFill>
                <a:srgbClr val="FBA5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293999" y="2552707"/>
              <a:ext cx="309771" cy="276279"/>
            </a:xfrm>
            <a:custGeom>
              <a:rect b="b" l="l" r="r" t="t"/>
              <a:pathLst>
                <a:path extrusionOk="0" h="38654" w="40746">
                  <a:moveTo>
                    <a:pt x="20126" y="1"/>
                  </a:moveTo>
                  <a:cubicBezTo>
                    <a:pt x="19821" y="1"/>
                    <a:pt x="19517" y="153"/>
                    <a:pt x="19174" y="153"/>
                  </a:cubicBezTo>
                  <a:cubicBezTo>
                    <a:pt x="18870" y="153"/>
                    <a:pt x="18414" y="305"/>
                    <a:pt x="18071" y="609"/>
                  </a:cubicBezTo>
                  <a:cubicBezTo>
                    <a:pt x="17767" y="762"/>
                    <a:pt x="17767" y="952"/>
                    <a:pt x="17767" y="1256"/>
                  </a:cubicBezTo>
                  <a:cubicBezTo>
                    <a:pt x="17767" y="1561"/>
                    <a:pt x="17919" y="1713"/>
                    <a:pt x="18071" y="1903"/>
                  </a:cubicBezTo>
                  <a:lnTo>
                    <a:pt x="18071" y="2055"/>
                  </a:lnTo>
                  <a:lnTo>
                    <a:pt x="18071" y="2207"/>
                  </a:lnTo>
                  <a:cubicBezTo>
                    <a:pt x="17919" y="2207"/>
                    <a:pt x="17767" y="2055"/>
                    <a:pt x="17767" y="2055"/>
                  </a:cubicBezTo>
                  <a:cubicBezTo>
                    <a:pt x="17462" y="2055"/>
                    <a:pt x="17272" y="2207"/>
                    <a:pt x="16968" y="2207"/>
                  </a:cubicBezTo>
                  <a:cubicBezTo>
                    <a:pt x="16664" y="2359"/>
                    <a:pt x="16321" y="2664"/>
                    <a:pt x="16321" y="3006"/>
                  </a:cubicBezTo>
                  <a:cubicBezTo>
                    <a:pt x="16169" y="3158"/>
                    <a:pt x="16169" y="3158"/>
                    <a:pt x="16169" y="3311"/>
                  </a:cubicBezTo>
                  <a:cubicBezTo>
                    <a:pt x="16017" y="3311"/>
                    <a:pt x="15865" y="3463"/>
                    <a:pt x="15712" y="3805"/>
                  </a:cubicBezTo>
                  <a:lnTo>
                    <a:pt x="15712" y="3957"/>
                  </a:lnTo>
                  <a:cubicBezTo>
                    <a:pt x="15712" y="3957"/>
                    <a:pt x="15712" y="3959"/>
                    <a:pt x="15712" y="3963"/>
                  </a:cubicBezTo>
                  <a:lnTo>
                    <a:pt x="15712" y="3963"/>
                  </a:lnTo>
                  <a:cubicBezTo>
                    <a:pt x="15814" y="3873"/>
                    <a:pt x="15915" y="3805"/>
                    <a:pt x="16017" y="3805"/>
                  </a:cubicBezTo>
                  <a:lnTo>
                    <a:pt x="15658" y="4079"/>
                  </a:lnTo>
                  <a:lnTo>
                    <a:pt x="15658" y="4079"/>
                  </a:lnTo>
                  <a:cubicBezTo>
                    <a:pt x="15656" y="4080"/>
                    <a:pt x="15654" y="4082"/>
                    <a:pt x="15651" y="4084"/>
                  </a:cubicBezTo>
                  <a:lnTo>
                    <a:pt x="15651" y="4084"/>
                  </a:lnTo>
                  <a:lnTo>
                    <a:pt x="15658" y="4079"/>
                  </a:lnTo>
                  <a:lnTo>
                    <a:pt x="15658" y="4079"/>
                  </a:lnTo>
                  <a:cubicBezTo>
                    <a:pt x="15703" y="4041"/>
                    <a:pt x="15711" y="3982"/>
                    <a:pt x="15712" y="3963"/>
                  </a:cubicBezTo>
                  <a:lnTo>
                    <a:pt x="15712" y="3963"/>
                  </a:lnTo>
                  <a:cubicBezTo>
                    <a:pt x="15662" y="4008"/>
                    <a:pt x="15611" y="4059"/>
                    <a:pt x="15560" y="4109"/>
                  </a:cubicBezTo>
                  <a:cubicBezTo>
                    <a:pt x="15600" y="4109"/>
                    <a:pt x="15630" y="4099"/>
                    <a:pt x="15651" y="4084"/>
                  </a:cubicBezTo>
                  <a:lnTo>
                    <a:pt x="15651" y="4084"/>
                  </a:lnTo>
                  <a:lnTo>
                    <a:pt x="15218" y="4414"/>
                  </a:lnTo>
                  <a:cubicBezTo>
                    <a:pt x="15218" y="4756"/>
                    <a:pt x="15218" y="5061"/>
                    <a:pt x="15066" y="5213"/>
                  </a:cubicBezTo>
                  <a:lnTo>
                    <a:pt x="14913" y="5365"/>
                  </a:lnTo>
                  <a:cubicBezTo>
                    <a:pt x="14761" y="5517"/>
                    <a:pt x="14419" y="5860"/>
                    <a:pt x="14419" y="6164"/>
                  </a:cubicBezTo>
                  <a:cubicBezTo>
                    <a:pt x="14267" y="6468"/>
                    <a:pt x="14267" y="6963"/>
                    <a:pt x="14267" y="7267"/>
                  </a:cubicBezTo>
                  <a:lnTo>
                    <a:pt x="14267" y="7762"/>
                  </a:lnTo>
                  <a:cubicBezTo>
                    <a:pt x="14115" y="8066"/>
                    <a:pt x="14267" y="8370"/>
                    <a:pt x="14419" y="8561"/>
                  </a:cubicBezTo>
                  <a:cubicBezTo>
                    <a:pt x="14609" y="8713"/>
                    <a:pt x="14761" y="8865"/>
                    <a:pt x="15066" y="8865"/>
                  </a:cubicBezTo>
                  <a:cubicBezTo>
                    <a:pt x="15218" y="8865"/>
                    <a:pt x="15370" y="8865"/>
                    <a:pt x="15560" y="8713"/>
                  </a:cubicBezTo>
                  <a:cubicBezTo>
                    <a:pt x="15560" y="8865"/>
                    <a:pt x="15712" y="8865"/>
                    <a:pt x="15712" y="9017"/>
                  </a:cubicBezTo>
                  <a:lnTo>
                    <a:pt x="15712" y="9816"/>
                  </a:lnTo>
                  <a:cubicBezTo>
                    <a:pt x="16017" y="10463"/>
                    <a:pt x="16664" y="10767"/>
                    <a:pt x="17120" y="10919"/>
                  </a:cubicBezTo>
                  <a:lnTo>
                    <a:pt x="17272" y="10919"/>
                  </a:lnTo>
                  <a:cubicBezTo>
                    <a:pt x="17272" y="10919"/>
                    <a:pt x="17462" y="11072"/>
                    <a:pt x="17767" y="11072"/>
                  </a:cubicBezTo>
                  <a:lnTo>
                    <a:pt x="18071" y="11072"/>
                  </a:lnTo>
                  <a:cubicBezTo>
                    <a:pt x="18071" y="11224"/>
                    <a:pt x="18223" y="11414"/>
                    <a:pt x="18071" y="11414"/>
                  </a:cubicBezTo>
                  <a:lnTo>
                    <a:pt x="18071" y="11566"/>
                  </a:lnTo>
                  <a:cubicBezTo>
                    <a:pt x="17767" y="12175"/>
                    <a:pt x="17919" y="12669"/>
                    <a:pt x="18414" y="12974"/>
                  </a:cubicBezTo>
                  <a:lnTo>
                    <a:pt x="18414" y="13126"/>
                  </a:lnTo>
                  <a:cubicBezTo>
                    <a:pt x="18414" y="13468"/>
                    <a:pt x="18566" y="13773"/>
                    <a:pt x="18870" y="13925"/>
                  </a:cubicBezTo>
                  <a:cubicBezTo>
                    <a:pt x="18870" y="14077"/>
                    <a:pt x="19022" y="14077"/>
                    <a:pt x="19174" y="14267"/>
                  </a:cubicBezTo>
                  <a:lnTo>
                    <a:pt x="19022" y="14419"/>
                  </a:lnTo>
                  <a:cubicBezTo>
                    <a:pt x="19022" y="14572"/>
                    <a:pt x="19022" y="14572"/>
                    <a:pt x="19174" y="14724"/>
                  </a:cubicBezTo>
                  <a:cubicBezTo>
                    <a:pt x="19022" y="14724"/>
                    <a:pt x="19022" y="14876"/>
                    <a:pt x="18870" y="14876"/>
                  </a:cubicBezTo>
                  <a:cubicBezTo>
                    <a:pt x="18718" y="15028"/>
                    <a:pt x="18566" y="15371"/>
                    <a:pt x="18414" y="15371"/>
                  </a:cubicBezTo>
                  <a:cubicBezTo>
                    <a:pt x="18071" y="15218"/>
                    <a:pt x="17919" y="15218"/>
                    <a:pt x="17615" y="15218"/>
                  </a:cubicBezTo>
                  <a:cubicBezTo>
                    <a:pt x="17272" y="15218"/>
                    <a:pt x="16968" y="15218"/>
                    <a:pt x="16816" y="15523"/>
                  </a:cubicBezTo>
                  <a:lnTo>
                    <a:pt x="16169" y="15523"/>
                  </a:lnTo>
                  <a:cubicBezTo>
                    <a:pt x="16017" y="15523"/>
                    <a:pt x="15865" y="15371"/>
                    <a:pt x="15712" y="15371"/>
                  </a:cubicBezTo>
                  <a:cubicBezTo>
                    <a:pt x="15370" y="15371"/>
                    <a:pt x="15066" y="15675"/>
                    <a:pt x="14913" y="15979"/>
                  </a:cubicBezTo>
                  <a:cubicBezTo>
                    <a:pt x="14761" y="16169"/>
                    <a:pt x="14761" y="16322"/>
                    <a:pt x="14761" y="16626"/>
                  </a:cubicBezTo>
                  <a:cubicBezTo>
                    <a:pt x="14761" y="16778"/>
                    <a:pt x="14609" y="16778"/>
                    <a:pt x="14609" y="16930"/>
                  </a:cubicBezTo>
                  <a:cubicBezTo>
                    <a:pt x="14267" y="17577"/>
                    <a:pt x="14267" y="18072"/>
                    <a:pt x="14419" y="18528"/>
                  </a:cubicBezTo>
                  <a:lnTo>
                    <a:pt x="13962" y="18833"/>
                  </a:lnTo>
                  <a:cubicBezTo>
                    <a:pt x="13810" y="18833"/>
                    <a:pt x="13468" y="19023"/>
                    <a:pt x="13316" y="19175"/>
                  </a:cubicBezTo>
                  <a:cubicBezTo>
                    <a:pt x="13316" y="19023"/>
                    <a:pt x="13163" y="19023"/>
                    <a:pt x="13163" y="18833"/>
                  </a:cubicBezTo>
                  <a:cubicBezTo>
                    <a:pt x="13011" y="18680"/>
                    <a:pt x="12707" y="18528"/>
                    <a:pt x="12517" y="18376"/>
                  </a:cubicBezTo>
                  <a:cubicBezTo>
                    <a:pt x="12212" y="17881"/>
                    <a:pt x="11756" y="17729"/>
                    <a:pt x="11413" y="17729"/>
                  </a:cubicBezTo>
                  <a:cubicBezTo>
                    <a:pt x="11261" y="17729"/>
                    <a:pt x="11109" y="17577"/>
                    <a:pt x="11109" y="17577"/>
                  </a:cubicBezTo>
                  <a:cubicBezTo>
                    <a:pt x="10957" y="16930"/>
                    <a:pt x="10614" y="16778"/>
                    <a:pt x="10158" y="16778"/>
                  </a:cubicBezTo>
                  <a:lnTo>
                    <a:pt x="9854" y="16778"/>
                  </a:lnTo>
                  <a:cubicBezTo>
                    <a:pt x="9359" y="16778"/>
                    <a:pt x="8902" y="17121"/>
                    <a:pt x="8712" y="17273"/>
                  </a:cubicBezTo>
                  <a:cubicBezTo>
                    <a:pt x="8560" y="17425"/>
                    <a:pt x="8408" y="17425"/>
                    <a:pt x="8256" y="17577"/>
                  </a:cubicBezTo>
                  <a:lnTo>
                    <a:pt x="7761" y="17577"/>
                  </a:lnTo>
                  <a:cubicBezTo>
                    <a:pt x="7609" y="17425"/>
                    <a:pt x="7609" y="17425"/>
                    <a:pt x="7457" y="17425"/>
                  </a:cubicBezTo>
                  <a:cubicBezTo>
                    <a:pt x="7000" y="17425"/>
                    <a:pt x="6658" y="17577"/>
                    <a:pt x="6354" y="17881"/>
                  </a:cubicBezTo>
                  <a:cubicBezTo>
                    <a:pt x="6049" y="18224"/>
                    <a:pt x="5707" y="18680"/>
                    <a:pt x="5707" y="19175"/>
                  </a:cubicBezTo>
                  <a:lnTo>
                    <a:pt x="5707" y="19327"/>
                  </a:lnTo>
                  <a:cubicBezTo>
                    <a:pt x="5402" y="19479"/>
                    <a:pt x="5098" y="19479"/>
                    <a:pt x="4756" y="19974"/>
                  </a:cubicBezTo>
                  <a:lnTo>
                    <a:pt x="4604" y="20430"/>
                  </a:lnTo>
                  <a:lnTo>
                    <a:pt x="4604" y="20735"/>
                  </a:lnTo>
                  <a:cubicBezTo>
                    <a:pt x="4451" y="20925"/>
                    <a:pt x="3957" y="21077"/>
                    <a:pt x="3196" y="21077"/>
                  </a:cubicBezTo>
                  <a:lnTo>
                    <a:pt x="2549" y="21077"/>
                  </a:lnTo>
                  <a:cubicBezTo>
                    <a:pt x="1902" y="21077"/>
                    <a:pt x="951" y="21382"/>
                    <a:pt x="647" y="21686"/>
                  </a:cubicBezTo>
                  <a:cubicBezTo>
                    <a:pt x="0" y="22180"/>
                    <a:pt x="495" y="23132"/>
                    <a:pt x="647" y="23436"/>
                  </a:cubicBezTo>
                  <a:lnTo>
                    <a:pt x="647" y="23588"/>
                  </a:lnTo>
                  <a:cubicBezTo>
                    <a:pt x="799" y="23778"/>
                    <a:pt x="951" y="24083"/>
                    <a:pt x="951" y="24235"/>
                  </a:cubicBezTo>
                  <a:cubicBezTo>
                    <a:pt x="1103" y="24235"/>
                    <a:pt x="1103" y="24387"/>
                    <a:pt x="1103" y="24539"/>
                  </a:cubicBezTo>
                  <a:cubicBezTo>
                    <a:pt x="1294" y="24729"/>
                    <a:pt x="1294" y="24882"/>
                    <a:pt x="1294" y="25034"/>
                  </a:cubicBezTo>
                  <a:lnTo>
                    <a:pt x="1294" y="25338"/>
                  </a:lnTo>
                  <a:cubicBezTo>
                    <a:pt x="1446" y="26137"/>
                    <a:pt x="1598" y="26784"/>
                    <a:pt x="1902" y="27393"/>
                  </a:cubicBezTo>
                  <a:cubicBezTo>
                    <a:pt x="2245" y="28039"/>
                    <a:pt x="2397" y="28686"/>
                    <a:pt x="2853" y="29295"/>
                  </a:cubicBezTo>
                  <a:cubicBezTo>
                    <a:pt x="2853" y="29295"/>
                    <a:pt x="2853" y="29485"/>
                    <a:pt x="3006" y="29637"/>
                  </a:cubicBezTo>
                  <a:cubicBezTo>
                    <a:pt x="3196" y="30094"/>
                    <a:pt x="3500" y="30588"/>
                    <a:pt x="3805" y="30893"/>
                  </a:cubicBezTo>
                  <a:cubicBezTo>
                    <a:pt x="3957" y="31045"/>
                    <a:pt x="4299" y="31197"/>
                    <a:pt x="4451" y="31197"/>
                  </a:cubicBezTo>
                  <a:cubicBezTo>
                    <a:pt x="4604" y="31387"/>
                    <a:pt x="4756" y="31387"/>
                    <a:pt x="4756" y="31387"/>
                  </a:cubicBezTo>
                  <a:lnTo>
                    <a:pt x="4756" y="31539"/>
                  </a:lnTo>
                  <a:cubicBezTo>
                    <a:pt x="4908" y="31692"/>
                    <a:pt x="4908" y="31996"/>
                    <a:pt x="5098" y="32148"/>
                  </a:cubicBezTo>
                  <a:cubicBezTo>
                    <a:pt x="5098" y="32338"/>
                    <a:pt x="5250" y="32490"/>
                    <a:pt x="5250" y="32643"/>
                  </a:cubicBezTo>
                  <a:lnTo>
                    <a:pt x="5250" y="32795"/>
                  </a:lnTo>
                  <a:cubicBezTo>
                    <a:pt x="5555" y="33442"/>
                    <a:pt x="5859" y="34240"/>
                    <a:pt x="6506" y="34849"/>
                  </a:cubicBezTo>
                  <a:cubicBezTo>
                    <a:pt x="6658" y="35001"/>
                    <a:pt x="7000" y="35001"/>
                    <a:pt x="7305" y="35001"/>
                  </a:cubicBezTo>
                  <a:cubicBezTo>
                    <a:pt x="7305" y="35192"/>
                    <a:pt x="7305" y="35496"/>
                    <a:pt x="7457" y="35648"/>
                  </a:cubicBezTo>
                  <a:cubicBezTo>
                    <a:pt x="7761" y="35952"/>
                    <a:pt x="8104" y="35952"/>
                    <a:pt x="8408" y="35952"/>
                  </a:cubicBezTo>
                  <a:cubicBezTo>
                    <a:pt x="8560" y="35952"/>
                    <a:pt x="8902" y="36143"/>
                    <a:pt x="9055" y="36295"/>
                  </a:cubicBezTo>
                  <a:cubicBezTo>
                    <a:pt x="9207" y="36447"/>
                    <a:pt x="9359" y="36599"/>
                    <a:pt x="9511" y="36599"/>
                  </a:cubicBezTo>
                  <a:lnTo>
                    <a:pt x="9207" y="36143"/>
                  </a:lnTo>
                  <a:lnTo>
                    <a:pt x="9359" y="35952"/>
                  </a:lnTo>
                  <a:cubicBezTo>
                    <a:pt x="9359" y="35648"/>
                    <a:pt x="9511" y="35344"/>
                    <a:pt x="10158" y="35001"/>
                  </a:cubicBezTo>
                  <a:cubicBezTo>
                    <a:pt x="10957" y="34697"/>
                    <a:pt x="11566" y="34545"/>
                    <a:pt x="12365" y="34393"/>
                  </a:cubicBezTo>
                  <a:cubicBezTo>
                    <a:pt x="12365" y="34393"/>
                    <a:pt x="13011" y="34545"/>
                    <a:pt x="13163" y="34545"/>
                  </a:cubicBezTo>
                  <a:cubicBezTo>
                    <a:pt x="14267" y="34545"/>
                    <a:pt x="14419" y="34240"/>
                    <a:pt x="14419" y="33898"/>
                  </a:cubicBezTo>
                  <a:cubicBezTo>
                    <a:pt x="14419" y="33594"/>
                    <a:pt x="14609" y="32795"/>
                    <a:pt x="15218" y="32795"/>
                  </a:cubicBezTo>
                  <a:cubicBezTo>
                    <a:pt x="15370" y="32795"/>
                    <a:pt x="15560" y="32947"/>
                    <a:pt x="15712" y="32947"/>
                  </a:cubicBezTo>
                  <a:cubicBezTo>
                    <a:pt x="15712" y="32947"/>
                    <a:pt x="15712" y="33099"/>
                    <a:pt x="15865" y="33099"/>
                  </a:cubicBezTo>
                  <a:lnTo>
                    <a:pt x="16017" y="33289"/>
                  </a:lnTo>
                  <a:lnTo>
                    <a:pt x="16511" y="33289"/>
                  </a:lnTo>
                  <a:cubicBezTo>
                    <a:pt x="16968" y="33289"/>
                    <a:pt x="17120" y="33442"/>
                    <a:pt x="17462" y="33594"/>
                  </a:cubicBezTo>
                  <a:cubicBezTo>
                    <a:pt x="17462" y="33594"/>
                    <a:pt x="17462" y="33746"/>
                    <a:pt x="17615" y="33746"/>
                  </a:cubicBezTo>
                  <a:cubicBezTo>
                    <a:pt x="17615" y="33746"/>
                    <a:pt x="17919" y="33442"/>
                    <a:pt x="18071" y="33442"/>
                  </a:cubicBezTo>
                  <a:lnTo>
                    <a:pt x="18223" y="33289"/>
                  </a:lnTo>
                  <a:cubicBezTo>
                    <a:pt x="18566" y="33099"/>
                    <a:pt x="18718" y="32947"/>
                    <a:pt x="19022" y="32947"/>
                  </a:cubicBezTo>
                  <a:lnTo>
                    <a:pt x="19174" y="32947"/>
                  </a:lnTo>
                  <a:cubicBezTo>
                    <a:pt x="19669" y="32947"/>
                    <a:pt x="19821" y="33442"/>
                    <a:pt x="19821" y="33898"/>
                  </a:cubicBezTo>
                  <a:lnTo>
                    <a:pt x="19973" y="34050"/>
                  </a:lnTo>
                  <a:cubicBezTo>
                    <a:pt x="19973" y="34050"/>
                    <a:pt x="19973" y="34240"/>
                    <a:pt x="20126" y="34240"/>
                  </a:cubicBezTo>
                  <a:cubicBezTo>
                    <a:pt x="20316" y="34393"/>
                    <a:pt x="20924" y="34849"/>
                    <a:pt x="20620" y="35648"/>
                  </a:cubicBezTo>
                  <a:lnTo>
                    <a:pt x="20620" y="36447"/>
                  </a:lnTo>
                  <a:cubicBezTo>
                    <a:pt x="20620" y="36751"/>
                    <a:pt x="20620" y="37246"/>
                    <a:pt x="20468" y="37702"/>
                  </a:cubicBezTo>
                  <a:lnTo>
                    <a:pt x="20468" y="38197"/>
                  </a:lnTo>
                  <a:lnTo>
                    <a:pt x="20924" y="38197"/>
                  </a:lnTo>
                  <a:cubicBezTo>
                    <a:pt x="21077" y="38197"/>
                    <a:pt x="21267" y="38349"/>
                    <a:pt x="21267" y="38349"/>
                  </a:cubicBezTo>
                  <a:cubicBezTo>
                    <a:pt x="21419" y="38349"/>
                    <a:pt x="21419" y="38197"/>
                    <a:pt x="21571" y="38197"/>
                  </a:cubicBezTo>
                  <a:cubicBezTo>
                    <a:pt x="21723" y="38197"/>
                    <a:pt x="21876" y="38045"/>
                    <a:pt x="22218" y="38045"/>
                  </a:cubicBezTo>
                  <a:cubicBezTo>
                    <a:pt x="22522" y="38045"/>
                    <a:pt x="22675" y="38045"/>
                    <a:pt x="22827" y="38197"/>
                  </a:cubicBezTo>
                  <a:cubicBezTo>
                    <a:pt x="22979" y="38349"/>
                    <a:pt x="22979" y="38501"/>
                    <a:pt x="23169" y="38654"/>
                  </a:cubicBezTo>
                  <a:cubicBezTo>
                    <a:pt x="23321" y="38501"/>
                    <a:pt x="23473" y="38349"/>
                    <a:pt x="23626" y="38197"/>
                  </a:cubicBezTo>
                  <a:cubicBezTo>
                    <a:pt x="23778" y="38045"/>
                    <a:pt x="23930" y="38045"/>
                    <a:pt x="23930" y="38045"/>
                  </a:cubicBezTo>
                  <a:lnTo>
                    <a:pt x="23778" y="37702"/>
                  </a:lnTo>
                  <a:cubicBezTo>
                    <a:pt x="23930" y="37246"/>
                    <a:pt x="24272" y="37094"/>
                    <a:pt x="25528" y="36447"/>
                  </a:cubicBezTo>
                  <a:lnTo>
                    <a:pt x="25832" y="36447"/>
                  </a:lnTo>
                  <a:cubicBezTo>
                    <a:pt x="26175" y="36295"/>
                    <a:pt x="26327" y="36143"/>
                    <a:pt x="26783" y="36143"/>
                  </a:cubicBezTo>
                  <a:cubicBezTo>
                    <a:pt x="26973" y="36143"/>
                    <a:pt x="27126" y="36143"/>
                    <a:pt x="27430" y="36295"/>
                  </a:cubicBezTo>
                  <a:cubicBezTo>
                    <a:pt x="27582" y="36143"/>
                    <a:pt x="27582" y="35952"/>
                    <a:pt x="27734" y="35800"/>
                  </a:cubicBezTo>
                  <a:cubicBezTo>
                    <a:pt x="28077" y="35496"/>
                    <a:pt x="28229" y="35192"/>
                    <a:pt x="28381" y="34697"/>
                  </a:cubicBezTo>
                  <a:lnTo>
                    <a:pt x="28229" y="34697"/>
                  </a:lnTo>
                  <a:cubicBezTo>
                    <a:pt x="27925" y="34697"/>
                    <a:pt x="27430" y="34697"/>
                    <a:pt x="27126" y="34393"/>
                  </a:cubicBezTo>
                  <a:cubicBezTo>
                    <a:pt x="26631" y="34050"/>
                    <a:pt x="26783" y="33442"/>
                    <a:pt x="26783" y="33099"/>
                  </a:cubicBezTo>
                  <a:lnTo>
                    <a:pt x="26783" y="32947"/>
                  </a:lnTo>
                  <a:lnTo>
                    <a:pt x="26783" y="32795"/>
                  </a:lnTo>
                  <a:cubicBezTo>
                    <a:pt x="26631" y="32795"/>
                    <a:pt x="26631" y="32643"/>
                    <a:pt x="26479" y="32338"/>
                  </a:cubicBezTo>
                  <a:cubicBezTo>
                    <a:pt x="26479" y="32338"/>
                    <a:pt x="26175" y="31387"/>
                    <a:pt x="26631" y="30893"/>
                  </a:cubicBezTo>
                  <a:cubicBezTo>
                    <a:pt x="26783" y="30740"/>
                    <a:pt x="26973" y="30740"/>
                    <a:pt x="27126" y="30588"/>
                  </a:cubicBezTo>
                  <a:cubicBezTo>
                    <a:pt x="26973" y="30436"/>
                    <a:pt x="26631" y="30094"/>
                    <a:pt x="26327" y="30094"/>
                  </a:cubicBezTo>
                  <a:lnTo>
                    <a:pt x="25223" y="30094"/>
                  </a:lnTo>
                  <a:cubicBezTo>
                    <a:pt x="24881" y="29941"/>
                    <a:pt x="24425" y="29637"/>
                    <a:pt x="24577" y="28686"/>
                  </a:cubicBezTo>
                  <a:lnTo>
                    <a:pt x="24577" y="28534"/>
                  </a:lnTo>
                  <a:cubicBezTo>
                    <a:pt x="24577" y="27735"/>
                    <a:pt x="25223" y="27393"/>
                    <a:pt x="25528" y="27393"/>
                  </a:cubicBezTo>
                  <a:cubicBezTo>
                    <a:pt x="25528" y="27240"/>
                    <a:pt x="25680" y="27240"/>
                    <a:pt x="25680" y="27240"/>
                  </a:cubicBezTo>
                  <a:cubicBezTo>
                    <a:pt x="25832" y="27240"/>
                    <a:pt x="26022" y="27088"/>
                    <a:pt x="26175" y="27088"/>
                  </a:cubicBezTo>
                  <a:cubicBezTo>
                    <a:pt x="26631" y="27088"/>
                    <a:pt x="26973" y="27393"/>
                    <a:pt x="27126" y="27583"/>
                  </a:cubicBezTo>
                  <a:cubicBezTo>
                    <a:pt x="27126" y="27735"/>
                    <a:pt x="27278" y="27735"/>
                    <a:pt x="27278" y="27735"/>
                  </a:cubicBezTo>
                  <a:cubicBezTo>
                    <a:pt x="27582" y="27735"/>
                    <a:pt x="28229" y="27393"/>
                    <a:pt x="28381" y="27088"/>
                  </a:cubicBezTo>
                  <a:cubicBezTo>
                    <a:pt x="28685" y="26632"/>
                    <a:pt x="29028" y="26632"/>
                    <a:pt x="29332" y="26441"/>
                  </a:cubicBezTo>
                  <a:cubicBezTo>
                    <a:pt x="29484" y="26441"/>
                    <a:pt x="29637" y="26289"/>
                    <a:pt x="29827" y="26289"/>
                  </a:cubicBezTo>
                  <a:cubicBezTo>
                    <a:pt x="30131" y="26137"/>
                    <a:pt x="30436" y="25985"/>
                    <a:pt x="30778" y="25833"/>
                  </a:cubicBezTo>
                  <a:lnTo>
                    <a:pt x="31082" y="25833"/>
                  </a:lnTo>
                  <a:cubicBezTo>
                    <a:pt x="31387" y="25833"/>
                    <a:pt x="31729" y="25833"/>
                    <a:pt x="31881" y="25985"/>
                  </a:cubicBezTo>
                  <a:lnTo>
                    <a:pt x="32490" y="25985"/>
                  </a:lnTo>
                  <a:cubicBezTo>
                    <a:pt x="32490" y="25985"/>
                    <a:pt x="32680" y="25833"/>
                    <a:pt x="32832" y="25833"/>
                  </a:cubicBezTo>
                  <a:cubicBezTo>
                    <a:pt x="32984" y="25681"/>
                    <a:pt x="33289" y="25490"/>
                    <a:pt x="33783" y="25490"/>
                  </a:cubicBezTo>
                  <a:lnTo>
                    <a:pt x="34088" y="25490"/>
                  </a:lnTo>
                  <a:cubicBezTo>
                    <a:pt x="34240" y="25490"/>
                    <a:pt x="34240" y="25338"/>
                    <a:pt x="34240" y="25338"/>
                  </a:cubicBezTo>
                  <a:lnTo>
                    <a:pt x="34240" y="25186"/>
                  </a:lnTo>
                  <a:cubicBezTo>
                    <a:pt x="34392" y="24882"/>
                    <a:pt x="34392" y="24539"/>
                    <a:pt x="34735" y="24387"/>
                  </a:cubicBezTo>
                  <a:cubicBezTo>
                    <a:pt x="34887" y="24235"/>
                    <a:pt x="35039" y="24235"/>
                    <a:pt x="35039" y="24235"/>
                  </a:cubicBezTo>
                  <a:cubicBezTo>
                    <a:pt x="35191" y="24083"/>
                    <a:pt x="35191" y="24083"/>
                    <a:pt x="35191" y="23931"/>
                  </a:cubicBezTo>
                  <a:lnTo>
                    <a:pt x="35191" y="23778"/>
                  </a:lnTo>
                  <a:cubicBezTo>
                    <a:pt x="35191" y="23778"/>
                    <a:pt x="35039" y="23588"/>
                    <a:pt x="34887" y="23436"/>
                  </a:cubicBezTo>
                  <a:cubicBezTo>
                    <a:pt x="34735" y="23284"/>
                    <a:pt x="34735" y="23132"/>
                    <a:pt x="34582" y="22979"/>
                  </a:cubicBezTo>
                  <a:cubicBezTo>
                    <a:pt x="34392" y="22827"/>
                    <a:pt x="33936" y="22028"/>
                    <a:pt x="34240" y="21534"/>
                  </a:cubicBezTo>
                  <a:cubicBezTo>
                    <a:pt x="34392" y="21229"/>
                    <a:pt x="34735" y="21077"/>
                    <a:pt x="35039" y="21077"/>
                  </a:cubicBezTo>
                  <a:cubicBezTo>
                    <a:pt x="35191" y="20925"/>
                    <a:pt x="35343" y="20430"/>
                    <a:pt x="35838" y="20430"/>
                  </a:cubicBezTo>
                  <a:cubicBezTo>
                    <a:pt x="35990" y="20430"/>
                    <a:pt x="35990" y="20430"/>
                    <a:pt x="35990" y="20278"/>
                  </a:cubicBezTo>
                  <a:cubicBezTo>
                    <a:pt x="35990" y="20126"/>
                    <a:pt x="36142" y="19974"/>
                    <a:pt x="36294" y="19784"/>
                  </a:cubicBezTo>
                  <a:lnTo>
                    <a:pt x="36294" y="19632"/>
                  </a:lnTo>
                  <a:cubicBezTo>
                    <a:pt x="36485" y="19175"/>
                    <a:pt x="36637" y="19023"/>
                    <a:pt x="36941" y="18833"/>
                  </a:cubicBezTo>
                  <a:cubicBezTo>
                    <a:pt x="36941" y="18528"/>
                    <a:pt x="37436" y="18376"/>
                    <a:pt x="37436" y="18224"/>
                  </a:cubicBezTo>
                  <a:cubicBezTo>
                    <a:pt x="37588" y="18224"/>
                    <a:pt x="37588" y="18072"/>
                    <a:pt x="37588" y="18072"/>
                  </a:cubicBezTo>
                  <a:cubicBezTo>
                    <a:pt x="37588" y="17729"/>
                    <a:pt x="37740" y="16930"/>
                    <a:pt x="38539" y="16930"/>
                  </a:cubicBezTo>
                  <a:lnTo>
                    <a:pt x="38691" y="16930"/>
                  </a:lnTo>
                  <a:lnTo>
                    <a:pt x="38691" y="16474"/>
                  </a:lnTo>
                  <a:cubicBezTo>
                    <a:pt x="38843" y="16169"/>
                    <a:pt x="38995" y="15979"/>
                    <a:pt x="39338" y="15827"/>
                  </a:cubicBezTo>
                  <a:cubicBezTo>
                    <a:pt x="39148" y="15675"/>
                    <a:pt x="38995" y="15523"/>
                    <a:pt x="38995" y="15218"/>
                  </a:cubicBezTo>
                  <a:cubicBezTo>
                    <a:pt x="38995" y="14724"/>
                    <a:pt x="39338" y="14572"/>
                    <a:pt x="39490" y="14419"/>
                  </a:cubicBezTo>
                  <a:cubicBezTo>
                    <a:pt x="39642" y="14419"/>
                    <a:pt x="39642" y="14419"/>
                    <a:pt x="39642" y="14267"/>
                  </a:cubicBezTo>
                  <a:cubicBezTo>
                    <a:pt x="39490" y="14077"/>
                    <a:pt x="39490" y="13925"/>
                    <a:pt x="39490" y="13925"/>
                  </a:cubicBezTo>
                  <a:cubicBezTo>
                    <a:pt x="39338" y="13316"/>
                    <a:pt x="39794" y="12669"/>
                    <a:pt x="40289" y="12175"/>
                  </a:cubicBezTo>
                  <a:cubicBezTo>
                    <a:pt x="40441" y="11870"/>
                    <a:pt x="40593" y="11566"/>
                    <a:pt x="40746" y="11566"/>
                  </a:cubicBezTo>
                  <a:cubicBezTo>
                    <a:pt x="40593" y="11224"/>
                    <a:pt x="40593" y="11072"/>
                    <a:pt x="40441" y="10919"/>
                  </a:cubicBezTo>
                  <a:lnTo>
                    <a:pt x="40289" y="10767"/>
                  </a:lnTo>
                  <a:cubicBezTo>
                    <a:pt x="40099" y="10463"/>
                    <a:pt x="39947" y="10120"/>
                    <a:pt x="39148" y="9968"/>
                  </a:cubicBezTo>
                  <a:lnTo>
                    <a:pt x="39148" y="9816"/>
                  </a:lnTo>
                  <a:cubicBezTo>
                    <a:pt x="39148" y="9664"/>
                    <a:pt x="38995" y="9322"/>
                    <a:pt x="38691" y="9322"/>
                  </a:cubicBezTo>
                  <a:cubicBezTo>
                    <a:pt x="38539" y="9169"/>
                    <a:pt x="38387" y="9169"/>
                    <a:pt x="38197" y="9169"/>
                  </a:cubicBezTo>
                  <a:cubicBezTo>
                    <a:pt x="37892" y="9169"/>
                    <a:pt x="37740" y="9169"/>
                    <a:pt x="37588" y="9322"/>
                  </a:cubicBezTo>
                  <a:cubicBezTo>
                    <a:pt x="37245" y="9664"/>
                    <a:pt x="37245" y="9968"/>
                    <a:pt x="37245" y="10463"/>
                  </a:cubicBezTo>
                  <a:cubicBezTo>
                    <a:pt x="37093" y="10463"/>
                    <a:pt x="36941" y="10615"/>
                    <a:pt x="36941" y="10615"/>
                  </a:cubicBezTo>
                  <a:lnTo>
                    <a:pt x="36485" y="10615"/>
                  </a:lnTo>
                  <a:cubicBezTo>
                    <a:pt x="35990" y="10615"/>
                    <a:pt x="35343" y="11072"/>
                    <a:pt x="35039" y="11718"/>
                  </a:cubicBezTo>
                  <a:cubicBezTo>
                    <a:pt x="34887" y="12023"/>
                    <a:pt x="34735" y="12023"/>
                    <a:pt x="34392" y="12175"/>
                  </a:cubicBezTo>
                  <a:cubicBezTo>
                    <a:pt x="34240" y="12175"/>
                    <a:pt x="34088" y="12365"/>
                    <a:pt x="33936" y="12517"/>
                  </a:cubicBezTo>
                  <a:lnTo>
                    <a:pt x="33783" y="12517"/>
                  </a:lnTo>
                  <a:cubicBezTo>
                    <a:pt x="33783" y="12517"/>
                    <a:pt x="33631" y="12517"/>
                    <a:pt x="33441" y="12669"/>
                  </a:cubicBezTo>
                  <a:lnTo>
                    <a:pt x="33289" y="12669"/>
                  </a:lnTo>
                  <a:cubicBezTo>
                    <a:pt x="32984" y="12669"/>
                    <a:pt x="32832" y="12517"/>
                    <a:pt x="32338" y="12175"/>
                  </a:cubicBezTo>
                  <a:cubicBezTo>
                    <a:pt x="32186" y="12023"/>
                    <a:pt x="31881" y="11718"/>
                    <a:pt x="31387" y="11566"/>
                  </a:cubicBezTo>
                  <a:lnTo>
                    <a:pt x="31082" y="11566"/>
                  </a:lnTo>
                  <a:cubicBezTo>
                    <a:pt x="31082" y="11414"/>
                    <a:pt x="30930" y="11072"/>
                    <a:pt x="30436" y="11072"/>
                  </a:cubicBezTo>
                  <a:cubicBezTo>
                    <a:pt x="30131" y="11072"/>
                    <a:pt x="29180" y="11414"/>
                    <a:pt x="29028" y="11566"/>
                  </a:cubicBezTo>
                  <a:lnTo>
                    <a:pt x="28876" y="11718"/>
                  </a:lnTo>
                  <a:cubicBezTo>
                    <a:pt x="28685" y="11870"/>
                    <a:pt x="28685" y="12175"/>
                    <a:pt x="28533" y="12517"/>
                  </a:cubicBezTo>
                  <a:lnTo>
                    <a:pt x="28533" y="13126"/>
                  </a:lnTo>
                  <a:cubicBezTo>
                    <a:pt x="28533" y="13468"/>
                    <a:pt x="28685" y="13773"/>
                    <a:pt x="29180" y="13925"/>
                  </a:cubicBezTo>
                  <a:lnTo>
                    <a:pt x="29332" y="13925"/>
                  </a:lnTo>
                  <a:cubicBezTo>
                    <a:pt x="29332" y="14077"/>
                    <a:pt x="29180" y="14077"/>
                    <a:pt x="29180" y="14077"/>
                  </a:cubicBezTo>
                  <a:cubicBezTo>
                    <a:pt x="29180" y="14267"/>
                    <a:pt x="29332" y="14572"/>
                    <a:pt x="29484" y="14572"/>
                  </a:cubicBezTo>
                  <a:cubicBezTo>
                    <a:pt x="29180" y="14724"/>
                    <a:pt x="29028" y="15028"/>
                    <a:pt x="29028" y="15371"/>
                  </a:cubicBezTo>
                  <a:lnTo>
                    <a:pt x="28533" y="15371"/>
                  </a:lnTo>
                  <a:cubicBezTo>
                    <a:pt x="28381" y="15371"/>
                    <a:pt x="27734" y="15371"/>
                    <a:pt x="27734" y="15827"/>
                  </a:cubicBezTo>
                  <a:lnTo>
                    <a:pt x="27126" y="16474"/>
                  </a:lnTo>
                  <a:cubicBezTo>
                    <a:pt x="26973" y="16322"/>
                    <a:pt x="26631" y="16169"/>
                    <a:pt x="26327" y="15979"/>
                  </a:cubicBezTo>
                  <a:lnTo>
                    <a:pt x="26175" y="15979"/>
                  </a:lnTo>
                  <a:cubicBezTo>
                    <a:pt x="26022" y="15979"/>
                    <a:pt x="25680" y="15979"/>
                    <a:pt x="25528" y="16169"/>
                  </a:cubicBezTo>
                  <a:cubicBezTo>
                    <a:pt x="25223" y="16474"/>
                    <a:pt x="25223" y="17121"/>
                    <a:pt x="25223" y="17577"/>
                  </a:cubicBezTo>
                  <a:lnTo>
                    <a:pt x="25223" y="17729"/>
                  </a:lnTo>
                  <a:cubicBezTo>
                    <a:pt x="25223" y="17577"/>
                    <a:pt x="25071" y="17577"/>
                    <a:pt x="24881" y="17577"/>
                  </a:cubicBezTo>
                  <a:cubicBezTo>
                    <a:pt x="24729" y="17425"/>
                    <a:pt x="24425" y="17273"/>
                    <a:pt x="24120" y="17273"/>
                  </a:cubicBezTo>
                  <a:cubicBezTo>
                    <a:pt x="23626" y="17273"/>
                    <a:pt x="23321" y="17425"/>
                    <a:pt x="23169" y="17577"/>
                  </a:cubicBezTo>
                  <a:lnTo>
                    <a:pt x="22979" y="17577"/>
                  </a:lnTo>
                  <a:cubicBezTo>
                    <a:pt x="22979" y="17273"/>
                    <a:pt x="22827" y="17121"/>
                    <a:pt x="22675" y="16778"/>
                  </a:cubicBezTo>
                  <a:cubicBezTo>
                    <a:pt x="22522" y="16626"/>
                    <a:pt x="22218" y="16474"/>
                    <a:pt x="21876" y="16474"/>
                  </a:cubicBezTo>
                  <a:cubicBezTo>
                    <a:pt x="21723" y="16474"/>
                    <a:pt x="21571" y="16474"/>
                    <a:pt x="21419" y="16626"/>
                  </a:cubicBezTo>
                  <a:cubicBezTo>
                    <a:pt x="21267" y="16474"/>
                    <a:pt x="21267" y="16322"/>
                    <a:pt x="21267" y="16322"/>
                  </a:cubicBezTo>
                  <a:lnTo>
                    <a:pt x="21267" y="16169"/>
                  </a:lnTo>
                  <a:cubicBezTo>
                    <a:pt x="21419" y="15979"/>
                    <a:pt x="21419" y="15979"/>
                    <a:pt x="21419" y="15827"/>
                  </a:cubicBezTo>
                  <a:cubicBezTo>
                    <a:pt x="21571" y="15827"/>
                    <a:pt x="21723" y="15675"/>
                    <a:pt x="21876" y="15675"/>
                  </a:cubicBezTo>
                  <a:cubicBezTo>
                    <a:pt x="22522" y="15371"/>
                    <a:pt x="22827" y="14876"/>
                    <a:pt x="22675" y="14419"/>
                  </a:cubicBezTo>
                  <a:cubicBezTo>
                    <a:pt x="22675" y="13925"/>
                    <a:pt x="22218" y="13621"/>
                    <a:pt x="21723" y="13621"/>
                  </a:cubicBezTo>
                  <a:lnTo>
                    <a:pt x="21419" y="13621"/>
                  </a:lnTo>
                  <a:lnTo>
                    <a:pt x="21419" y="13468"/>
                  </a:lnTo>
                  <a:cubicBezTo>
                    <a:pt x="21571" y="13468"/>
                    <a:pt x="21723" y="13316"/>
                    <a:pt x="21876" y="13316"/>
                  </a:cubicBezTo>
                  <a:cubicBezTo>
                    <a:pt x="22522" y="13126"/>
                    <a:pt x="22675" y="12517"/>
                    <a:pt x="22675" y="12175"/>
                  </a:cubicBezTo>
                  <a:lnTo>
                    <a:pt x="22675" y="11870"/>
                  </a:lnTo>
                  <a:cubicBezTo>
                    <a:pt x="22979" y="11718"/>
                    <a:pt x="23169" y="11414"/>
                    <a:pt x="23169" y="11224"/>
                  </a:cubicBezTo>
                  <a:cubicBezTo>
                    <a:pt x="23169" y="11072"/>
                    <a:pt x="22979" y="10919"/>
                    <a:pt x="22979" y="10767"/>
                  </a:cubicBezTo>
                  <a:cubicBezTo>
                    <a:pt x="23473" y="10615"/>
                    <a:pt x="23778" y="10463"/>
                    <a:pt x="24120" y="10273"/>
                  </a:cubicBezTo>
                  <a:cubicBezTo>
                    <a:pt x="24425" y="10120"/>
                    <a:pt x="24425" y="10120"/>
                    <a:pt x="24729" y="9968"/>
                  </a:cubicBezTo>
                  <a:lnTo>
                    <a:pt x="25223" y="9968"/>
                  </a:lnTo>
                  <a:cubicBezTo>
                    <a:pt x="25528" y="9968"/>
                    <a:pt x="25832" y="9664"/>
                    <a:pt x="26022" y="9512"/>
                  </a:cubicBezTo>
                  <a:cubicBezTo>
                    <a:pt x="26631" y="9512"/>
                    <a:pt x="27126" y="9169"/>
                    <a:pt x="27126" y="8561"/>
                  </a:cubicBezTo>
                  <a:lnTo>
                    <a:pt x="27126" y="8066"/>
                  </a:lnTo>
                  <a:cubicBezTo>
                    <a:pt x="27126" y="8066"/>
                    <a:pt x="27278" y="7914"/>
                    <a:pt x="27278" y="7762"/>
                  </a:cubicBezTo>
                  <a:cubicBezTo>
                    <a:pt x="27430" y="7610"/>
                    <a:pt x="27430" y="7419"/>
                    <a:pt x="27278" y="7267"/>
                  </a:cubicBezTo>
                  <a:cubicBezTo>
                    <a:pt x="27582" y="7267"/>
                    <a:pt x="27734" y="7115"/>
                    <a:pt x="27734" y="6811"/>
                  </a:cubicBezTo>
                  <a:cubicBezTo>
                    <a:pt x="27734" y="6658"/>
                    <a:pt x="27734" y="6316"/>
                    <a:pt x="27278" y="6012"/>
                  </a:cubicBezTo>
                  <a:lnTo>
                    <a:pt x="27278" y="5860"/>
                  </a:lnTo>
                  <a:cubicBezTo>
                    <a:pt x="27126" y="5707"/>
                    <a:pt x="26973" y="5365"/>
                    <a:pt x="26479" y="5213"/>
                  </a:cubicBezTo>
                  <a:cubicBezTo>
                    <a:pt x="26479" y="5061"/>
                    <a:pt x="26479" y="4756"/>
                    <a:pt x="26327" y="4566"/>
                  </a:cubicBezTo>
                  <a:cubicBezTo>
                    <a:pt x="26327" y="4414"/>
                    <a:pt x="26022" y="4109"/>
                    <a:pt x="25528" y="4109"/>
                  </a:cubicBezTo>
                  <a:cubicBezTo>
                    <a:pt x="24729" y="4109"/>
                    <a:pt x="23778" y="4756"/>
                    <a:pt x="23626" y="5707"/>
                  </a:cubicBezTo>
                  <a:cubicBezTo>
                    <a:pt x="23626" y="5860"/>
                    <a:pt x="23626" y="6012"/>
                    <a:pt x="23778" y="6164"/>
                  </a:cubicBezTo>
                  <a:cubicBezTo>
                    <a:pt x="23626" y="6164"/>
                    <a:pt x="23473" y="6316"/>
                    <a:pt x="23473" y="6316"/>
                  </a:cubicBezTo>
                  <a:cubicBezTo>
                    <a:pt x="22979" y="6468"/>
                    <a:pt x="22522" y="6811"/>
                    <a:pt x="22028" y="6963"/>
                  </a:cubicBezTo>
                  <a:cubicBezTo>
                    <a:pt x="22028" y="6811"/>
                    <a:pt x="22028" y="6658"/>
                    <a:pt x="22370" y="6468"/>
                  </a:cubicBezTo>
                  <a:cubicBezTo>
                    <a:pt x="22827" y="6012"/>
                    <a:pt x="22827" y="5707"/>
                    <a:pt x="22675" y="5213"/>
                  </a:cubicBezTo>
                  <a:cubicBezTo>
                    <a:pt x="22675" y="5213"/>
                    <a:pt x="22827" y="5061"/>
                    <a:pt x="22979" y="5061"/>
                  </a:cubicBezTo>
                  <a:cubicBezTo>
                    <a:pt x="23321" y="4566"/>
                    <a:pt x="23169" y="3957"/>
                    <a:pt x="22979" y="3463"/>
                  </a:cubicBezTo>
                  <a:lnTo>
                    <a:pt x="22979" y="3158"/>
                  </a:lnTo>
                  <a:cubicBezTo>
                    <a:pt x="22979" y="2512"/>
                    <a:pt x="22675" y="2359"/>
                    <a:pt x="22370" y="2055"/>
                  </a:cubicBezTo>
                  <a:lnTo>
                    <a:pt x="22218" y="2055"/>
                  </a:lnTo>
                  <a:cubicBezTo>
                    <a:pt x="22028" y="1903"/>
                    <a:pt x="21876" y="1713"/>
                    <a:pt x="21571" y="1713"/>
                  </a:cubicBezTo>
                  <a:cubicBezTo>
                    <a:pt x="21723" y="1256"/>
                    <a:pt x="21723" y="952"/>
                    <a:pt x="21571" y="609"/>
                  </a:cubicBezTo>
                  <a:cubicBezTo>
                    <a:pt x="21267" y="1"/>
                    <a:pt x="20468" y="1"/>
                    <a:pt x="20126"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2363988" y="2787099"/>
              <a:ext cx="89094" cy="67987"/>
            </a:xfrm>
            <a:custGeom>
              <a:rect b="b" l="l" r="r" t="t"/>
              <a:pathLst>
                <a:path extrusionOk="0" h="9512" w="11719">
                  <a:moveTo>
                    <a:pt x="6012" y="1"/>
                  </a:moveTo>
                  <a:cubicBezTo>
                    <a:pt x="5403" y="1"/>
                    <a:pt x="5213" y="800"/>
                    <a:pt x="5213" y="1104"/>
                  </a:cubicBezTo>
                  <a:cubicBezTo>
                    <a:pt x="5213" y="1446"/>
                    <a:pt x="5061" y="1751"/>
                    <a:pt x="3957" y="1751"/>
                  </a:cubicBezTo>
                  <a:cubicBezTo>
                    <a:pt x="3805" y="1751"/>
                    <a:pt x="3159" y="1599"/>
                    <a:pt x="3159" y="1599"/>
                  </a:cubicBezTo>
                  <a:cubicBezTo>
                    <a:pt x="2360" y="1751"/>
                    <a:pt x="1751" y="1903"/>
                    <a:pt x="952" y="2207"/>
                  </a:cubicBezTo>
                  <a:cubicBezTo>
                    <a:pt x="305" y="2550"/>
                    <a:pt x="153" y="2854"/>
                    <a:pt x="153" y="3158"/>
                  </a:cubicBezTo>
                  <a:lnTo>
                    <a:pt x="1" y="3349"/>
                  </a:lnTo>
                  <a:lnTo>
                    <a:pt x="305" y="3805"/>
                  </a:lnTo>
                  <a:lnTo>
                    <a:pt x="305" y="4110"/>
                  </a:lnTo>
                  <a:lnTo>
                    <a:pt x="457" y="4110"/>
                  </a:lnTo>
                  <a:cubicBezTo>
                    <a:pt x="952" y="4452"/>
                    <a:pt x="1599" y="4756"/>
                    <a:pt x="2207" y="4756"/>
                  </a:cubicBezTo>
                  <a:cubicBezTo>
                    <a:pt x="2207" y="5403"/>
                    <a:pt x="2702" y="5707"/>
                    <a:pt x="3006" y="5707"/>
                  </a:cubicBezTo>
                  <a:cubicBezTo>
                    <a:pt x="3006" y="5860"/>
                    <a:pt x="3006" y="5860"/>
                    <a:pt x="3159" y="5860"/>
                  </a:cubicBezTo>
                  <a:cubicBezTo>
                    <a:pt x="5061" y="6963"/>
                    <a:pt x="6354" y="7914"/>
                    <a:pt x="7458" y="9512"/>
                  </a:cubicBezTo>
                  <a:cubicBezTo>
                    <a:pt x="7458" y="9207"/>
                    <a:pt x="7305" y="8713"/>
                    <a:pt x="7762" y="8256"/>
                  </a:cubicBezTo>
                  <a:lnTo>
                    <a:pt x="8066" y="7914"/>
                  </a:lnTo>
                  <a:cubicBezTo>
                    <a:pt x="8256" y="7762"/>
                    <a:pt x="8409" y="7610"/>
                    <a:pt x="8561" y="7457"/>
                  </a:cubicBezTo>
                  <a:lnTo>
                    <a:pt x="8713" y="7457"/>
                  </a:lnTo>
                  <a:cubicBezTo>
                    <a:pt x="8713" y="7153"/>
                    <a:pt x="8561" y="6811"/>
                    <a:pt x="8865" y="6659"/>
                  </a:cubicBezTo>
                  <a:cubicBezTo>
                    <a:pt x="8865" y="6506"/>
                    <a:pt x="9208" y="6354"/>
                    <a:pt x="9512" y="6354"/>
                  </a:cubicBezTo>
                  <a:lnTo>
                    <a:pt x="9512" y="6202"/>
                  </a:lnTo>
                  <a:cubicBezTo>
                    <a:pt x="9816" y="5707"/>
                    <a:pt x="10311" y="5555"/>
                    <a:pt x="10463" y="5403"/>
                  </a:cubicBezTo>
                  <a:lnTo>
                    <a:pt x="11262" y="5403"/>
                  </a:lnTo>
                  <a:lnTo>
                    <a:pt x="11262" y="4908"/>
                  </a:lnTo>
                  <a:cubicBezTo>
                    <a:pt x="11414" y="4452"/>
                    <a:pt x="11414" y="3957"/>
                    <a:pt x="11414" y="3653"/>
                  </a:cubicBezTo>
                  <a:lnTo>
                    <a:pt x="11414" y="2854"/>
                  </a:lnTo>
                  <a:cubicBezTo>
                    <a:pt x="11718" y="2055"/>
                    <a:pt x="11110" y="1599"/>
                    <a:pt x="10920" y="1446"/>
                  </a:cubicBezTo>
                  <a:cubicBezTo>
                    <a:pt x="10767" y="1446"/>
                    <a:pt x="10767" y="1256"/>
                    <a:pt x="10767" y="1256"/>
                  </a:cubicBezTo>
                  <a:lnTo>
                    <a:pt x="10615" y="1104"/>
                  </a:lnTo>
                  <a:cubicBezTo>
                    <a:pt x="10615" y="648"/>
                    <a:pt x="10463" y="153"/>
                    <a:pt x="9968" y="153"/>
                  </a:cubicBezTo>
                  <a:lnTo>
                    <a:pt x="9816" y="153"/>
                  </a:lnTo>
                  <a:cubicBezTo>
                    <a:pt x="9512" y="153"/>
                    <a:pt x="9360" y="305"/>
                    <a:pt x="9017" y="495"/>
                  </a:cubicBezTo>
                  <a:lnTo>
                    <a:pt x="8865" y="648"/>
                  </a:lnTo>
                  <a:cubicBezTo>
                    <a:pt x="8713" y="648"/>
                    <a:pt x="8409" y="952"/>
                    <a:pt x="8409" y="952"/>
                  </a:cubicBezTo>
                  <a:cubicBezTo>
                    <a:pt x="8256" y="952"/>
                    <a:pt x="8256" y="800"/>
                    <a:pt x="8256" y="800"/>
                  </a:cubicBezTo>
                  <a:cubicBezTo>
                    <a:pt x="7914" y="648"/>
                    <a:pt x="7762" y="495"/>
                    <a:pt x="7305" y="495"/>
                  </a:cubicBezTo>
                  <a:lnTo>
                    <a:pt x="6811" y="495"/>
                  </a:lnTo>
                  <a:lnTo>
                    <a:pt x="6659" y="305"/>
                  </a:lnTo>
                  <a:cubicBezTo>
                    <a:pt x="6506" y="305"/>
                    <a:pt x="6506" y="153"/>
                    <a:pt x="6506" y="153"/>
                  </a:cubicBezTo>
                  <a:cubicBezTo>
                    <a:pt x="6354" y="153"/>
                    <a:pt x="6164" y="1"/>
                    <a:pt x="6012"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690365" y="2106224"/>
              <a:ext cx="377168" cy="406800"/>
            </a:xfrm>
            <a:custGeom>
              <a:rect b="b" l="l" r="r" t="t"/>
              <a:pathLst>
                <a:path extrusionOk="0" h="56915" w="49611">
                  <a:moveTo>
                    <a:pt x="34241" y="23131"/>
                  </a:moveTo>
                  <a:lnTo>
                    <a:pt x="34241" y="23626"/>
                  </a:lnTo>
                  <a:lnTo>
                    <a:pt x="34241" y="23778"/>
                  </a:lnTo>
                  <a:cubicBezTo>
                    <a:pt x="34089" y="23930"/>
                    <a:pt x="34089" y="24082"/>
                    <a:pt x="34089" y="24234"/>
                  </a:cubicBezTo>
                  <a:cubicBezTo>
                    <a:pt x="34089" y="24082"/>
                    <a:pt x="33898" y="23930"/>
                    <a:pt x="33898" y="23778"/>
                  </a:cubicBezTo>
                  <a:cubicBezTo>
                    <a:pt x="34089" y="23626"/>
                    <a:pt x="34089" y="23473"/>
                    <a:pt x="34089" y="23283"/>
                  </a:cubicBezTo>
                  <a:cubicBezTo>
                    <a:pt x="34089" y="23283"/>
                    <a:pt x="34241" y="23283"/>
                    <a:pt x="34241" y="23131"/>
                  </a:cubicBezTo>
                  <a:close/>
                  <a:moveTo>
                    <a:pt x="26137" y="35343"/>
                  </a:moveTo>
                  <a:cubicBezTo>
                    <a:pt x="26480" y="35838"/>
                    <a:pt x="26632" y="36294"/>
                    <a:pt x="26784" y="36789"/>
                  </a:cubicBezTo>
                  <a:cubicBezTo>
                    <a:pt x="26936" y="36789"/>
                    <a:pt x="26936" y="36941"/>
                    <a:pt x="26936" y="36941"/>
                  </a:cubicBezTo>
                  <a:cubicBezTo>
                    <a:pt x="26632" y="37093"/>
                    <a:pt x="26289" y="37093"/>
                    <a:pt x="26137" y="37093"/>
                  </a:cubicBezTo>
                  <a:cubicBezTo>
                    <a:pt x="26137" y="36941"/>
                    <a:pt x="25985" y="36789"/>
                    <a:pt x="25985" y="36599"/>
                  </a:cubicBezTo>
                  <a:cubicBezTo>
                    <a:pt x="25833" y="36446"/>
                    <a:pt x="25681" y="36294"/>
                    <a:pt x="25529" y="35990"/>
                  </a:cubicBezTo>
                  <a:lnTo>
                    <a:pt x="25529" y="35838"/>
                  </a:lnTo>
                  <a:cubicBezTo>
                    <a:pt x="25833" y="35838"/>
                    <a:pt x="25985" y="35648"/>
                    <a:pt x="26137" y="35343"/>
                  </a:cubicBezTo>
                  <a:close/>
                  <a:moveTo>
                    <a:pt x="44855" y="43447"/>
                  </a:moveTo>
                  <a:cubicBezTo>
                    <a:pt x="45007" y="43599"/>
                    <a:pt x="45159" y="43751"/>
                    <a:pt x="45312" y="43903"/>
                  </a:cubicBezTo>
                  <a:lnTo>
                    <a:pt x="45007" y="43903"/>
                  </a:lnTo>
                  <a:cubicBezTo>
                    <a:pt x="45007" y="43903"/>
                    <a:pt x="44855" y="43751"/>
                    <a:pt x="44855" y="43599"/>
                  </a:cubicBezTo>
                  <a:lnTo>
                    <a:pt x="44855" y="43447"/>
                  </a:lnTo>
                  <a:close/>
                  <a:moveTo>
                    <a:pt x="8409" y="0"/>
                  </a:moveTo>
                  <a:lnTo>
                    <a:pt x="8218" y="152"/>
                  </a:lnTo>
                  <a:cubicBezTo>
                    <a:pt x="7914" y="305"/>
                    <a:pt x="7458" y="647"/>
                    <a:pt x="7267" y="951"/>
                  </a:cubicBezTo>
                  <a:cubicBezTo>
                    <a:pt x="6811" y="1103"/>
                    <a:pt x="6506" y="1408"/>
                    <a:pt x="6164" y="1750"/>
                  </a:cubicBezTo>
                  <a:cubicBezTo>
                    <a:pt x="6012" y="1750"/>
                    <a:pt x="6012" y="1902"/>
                    <a:pt x="6012" y="1902"/>
                  </a:cubicBezTo>
                  <a:cubicBezTo>
                    <a:pt x="5860" y="1902"/>
                    <a:pt x="5860" y="2055"/>
                    <a:pt x="5555" y="2055"/>
                  </a:cubicBezTo>
                  <a:cubicBezTo>
                    <a:pt x="5365" y="2055"/>
                    <a:pt x="5061" y="1902"/>
                    <a:pt x="4756" y="1902"/>
                  </a:cubicBezTo>
                  <a:cubicBezTo>
                    <a:pt x="4604" y="1902"/>
                    <a:pt x="4414" y="1750"/>
                    <a:pt x="4262" y="1598"/>
                  </a:cubicBezTo>
                  <a:cubicBezTo>
                    <a:pt x="4110" y="1598"/>
                    <a:pt x="3958" y="1598"/>
                    <a:pt x="3958" y="1408"/>
                  </a:cubicBezTo>
                  <a:cubicBezTo>
                    <a:pt x="3653" y="1408"/>
                    <a:pt x="3463" y="1256"/>
                    <a:pt x="3311" y="1256"/>
                  </a:cubicBezTo>
                  <a:cubicBezTo>
                    <a:pt x="3159" y="1256"/>
                    <a:pt x="3006" y="1103"/>
                    <a:pt x="2854" y="1103"/>
                  </a:cubicBezTo>
                  <a:cubicBezTo>
                    <a:pt x="2702" y="951"/>
                    <a:pt x="2360" y="951"/>
                    <a:pt x="2055" y="951"/>
                  </a:cubicBezTo>
                  <a:lnTo>
                    <a:pt x="1561" y="951"/>
                  </a:lnTo>
                  <a:lnTo>
                    <a:pt x="1409" y="799"/>
                  </a:lnTo>
                  <a:cubicBezTo>
                    <a:pt x="1256" y="799"/>
                    <a:pt x="1104" y="647"/>
                    <a:pt x="610" y="647"/>
                  </a:cubicBezTo>
                  <a:lnTo>
                    <a:pt x="457" y="647"/>
                  </a:lnTo>
                  <a:lnTo>
                    <a:pt x="1" y="1103"/>
                  </a:lnTo>
                  <a:cubicBezTo>
                    <a:pt x="1" y="1598"/>
                    <a:pt x="153" y="1902"/>
                    <a:pt x="305" y="2055"/>
                  </a:cubicBezTo>
                  <a:cubicBezTo>
                    <a:pt x="305" y="2207"/>
                    <a:pt x="305" y="2701"/>
                    <a:pt x="610" y="3006"/>
                  </a:cubicBezTo>
                  <a:cubicBezTo>
                    <a:pt x="800" y="3006"/>
                    <a:pt x="952" y="3158"/>
                    <a:pt x="952" y="3158"/>
                  </a:cubicBezTo>
                  <a:lnTo>
                    <a:pt x="1104" y="3158"/>
                  </a:lnTo>
                  <a:cubicBezTo>
                    <a:pt x="1104" y="3310"/>
                    <a:pt x="1256" y="3652"/>
                    <a:pt x="1561" y="3805"/>
                  </a:cubicBezTo>
                  <a:lnTo>
                    <a:pt x="1903" y="3805"/>
                  </a:lnTo>
                  <a:cubicBezTo>
                    <a:pt x="2055" y="4261"/>
                    <a:pt x="2360" y="4261"/>
                    <a:pt x="2512" y="4451"/>
                  </a:cubicBezTo>
                  <a:lnTo>
                    <a:pt x="2702" y="4451"/>
                  </a:lnTo>
                  <a:cubicBezTo>
                    <a:pt x="2702" y="4604"/>
                    <a:pt x="2702" y="4908"/>
                    <a:pt x="2854" y="5060"/>
                  </a:cubicBezTo>
                  <a:cubicBezTo>
                    <a:pt x="3159" y="5402"/>
                    <a:pt x="3653" y="5707"/>
                    <a:pt x="3958" y="5859"/>
                  </a:cubicBezTo>
                  <a:cubicBezTo>
                    <a:pt x="4262" y="5859"/>
                    <a:pt x="4414" y="6011"/>
                    <a:pt x="4414" y="6011"/>
                  </a:cubicBezTo>
                  <a:cubicBezTo>
                    <a:pt x="4909" y="6354"/>
                    <a:pt x="5061" y="6658"/>
                    <a:pt x="4909" y="7305"/>
                  </a:cubicBezTo>
                  <a:cubicBezTo>
                    <a:pt x="4909" y="7913"/>
                    <a:pt x="5365" y="8712"/>
                    <a:pt x="5708" y="9207"/>
                  </a:cubicBezTo>
                  <a:cubicBezTo>
                    <a:pt x="6164" y="9663"/>
                    <a:pt x="6659" y="9663"/>
                    <a:pt x="6963" y="9663"/>
                  </a:cubicBezTo>
                  <a:lnTo>
                    <a:pt x="7914" y="9663"/>
                  </a:lnTo>
                  <a:cubicBezTo>
                    <a:pt x="8218" y="9663"/>
                    <a:pt x="8409" y="9968"/>
                    <a:pt x="8713" y="10614"/>
                  </a:cubicBezTo>
                  <a:cubicBezTo>
                    <a:pt x="8865" y="10919"/>
                    <a:pt x="9017" y="11413"/>
                    <a:pt x="9360" y="11718"/>
                  </a:cubicBezTo>
                  <a:cubicBezTo>
                    <a:pt x="9512" y="11718"/>
                    <a:pt x="9664" y="11870"/>
                    <a:pt x="9816" y="11870"/>
                  </a:cubicBezTo>
                  <a:cubicBezTo>
                    <a:pt x="10121" y="11870"/>
                    <a:pt x="10311" y="11718"/>
                    <a:pt x="10463" y="11718"/>
                  </a:cubicBezTo>
                  <a:lnTo>
                    <a:pt x="10615" y="11566"/>
                  </a:lnTo>
                  <a:cubicBezTo>
                    <a:pt x="10767" y="11718"/>
                    <a:pt x="11072" y="12060"/>
                    <a:pt x="11262" y="12517"/>
                  </a:cubicBezTo>
                  <a:cubicBezTo>
                    <a:pt x="11566" y="13011"/>
                    <a:pt x="11719" y="13468"/>
                    <a:pt x="12365" y="13962"/>
                  </a:cubicBezTo>
                  <a:cubicBezTo>
                    <a:pt x="12670" y="14115"/>
                    <a:pt x="12974" y="14267"/>
                    <a:pt x="13316" y="14419"/>
                  </a:cubicBezTo>
                  <a:cubicBezTo>
                    <a:pt x="13469" y="14571"/>
                    <a:pt x="13621" y="14571"/>
                    <a:pt x="13773" y="14571"/>
                  </a:cubicBezTo>
                  <a:cubicBezTo>
                    <a:pt x="14267" y="14571"/>
                    <a:pt x="14572" y="14115"/>
                    <a:pt x="14572" y="13962"/>
                  </a:cubicBezTo>
                  <a:lnTo>
                    <a:pt x="14572" y="13772"/>
                  </a:lnTo>
                  <a:cubicBezTo>
                    <a:pt x="14724" y="13772"/>
                    <a:pt x="15066" y="13962"/>
                    <a:pt x="15219" y="14115"/>
                  </a:cubicBezTo>
                  <a:cubicBezTo>
                    <a:pt x="15523" y="14267"/>
                    <a:pt x="15827" y="14571"/>
                    <a:pt x="16018" y="14571"/>
                  </a:cubicBezTo>
                  <a:cubicBezTo>
                    <a:pt x="16170" y="15066"/>
                    <a:pt x="16626" y="15066"/>
                    <a:pt x="16778" y="15218"/>
                  </a:cubicBezTo>
                  <a:cubicBezTo>
                    <a:pt x="16969" y="15370"/>
                    <a:pt x="17121" y="15522"/>
                    <a:pt x="17273" y="15522"/>
                  </a:cubicBezTo>
                  <a:cubicBezTo>
                    <a:pt x="17425" y="15674"/>
                    <a:pt x="17577" y="15865"/>
                    <a:pt x="17730" y="16017"/>
                  </a:cubicBezTo>
                  <a:cubicBezTo>
                    <a:pt x="17730" y="16017"/>
                    <a:pt x="17920" y="16169"/>
                    <a:pt x="17920" y="16321"/>
                  </a:cubicBezTo>
                  <a:cubicBezTo>
                    <a:pt x="18072" y="16473"/>
                    <a:pt x="18224" y="16625"/>
                    <a:pt x="18376" y="16816"/>
                  </a:cubicBezTo>
                  <a:cubicBezTo>
                    <a:pt x="18681" y="16968"/>
                    <a:pt x="18871" y="17120"/>
                    <a:pt x="19023" y="17120"/>
                  </a:cubicBezTo>
                  <a:cubicBezTo>
                    <a:pt x="19175" y="17120"/>
                    <a:pt x="19175" y="17120"/>
                    <a:pt x="19175" y="17272"/>
                  </a:cubicBezTo>
                  <a:cubicBezTo>
                    <a:pt x="19327" y="17577"/>
                    <a:pt x="19632" y="17919"/>
                    <a:pt x="19974" y="18223"/>
                  </a:cubicBezTo>
                  <a:cubicBezTo>
                    <a:pt x="20126" y="18376"/>
                    <a:pt x="20126" y="18528"/>
                    <a:pt x="20278" y="18718"/>
                  </a:cubicBezTo>
                  <a:cubicBezTo>
                    <a:pt x="20583" y="19327"/>
                    <a:pt x="21382" y="19327"/>
                    <a:pt x="21724" y="19327"/>
                  </a:cubicBezTo>
                  <a:lnTo>
                    <a:pt x="21876" y="19327"/>
                  </a:lnTo>
                  <a:lnTo>
                    <a:pt x="22181" y="19669"/>
                  </a:lnTo>
                  <a:lnTo>
                    <a:pt x="22333" y="19669"/>
                  </a:lnTo>
                  <a:cubicBezTo>
                    <a:pt x="22675" y="19973"/>
                    <a:pt x="23132" y="19973"/>
                    <a:pt x="23284" y="19973"/>
                  </a:cubicBezTo>
                  <a:lnTo>
                    <a:pt x="23626" y="19973"/>
                  </a:lnTo>
                  <a:lnTo>
                    <a:pt x="23626" y="20126"/>
                  </a:lnTo>
                  <a:lnTo>
                    <a:pt x="23626" y="20772"/>
                  </a:lnTo>
                  <a:cubicBezTo>
                    <a:pt x="23626" y="21077"/>
                    <a:pt x="23436" y="21381"/>
                    <a:pt x="23626" y="21723"/>
                  </a:cubicBezTo>
                  <a:cubicBezTo>
                    <a:pt x="23626" y="22180"/>
                    <a:pt x="24083" y="22332"/>
                    <a:pt x="24235" y="22522"/>
                  </a:cubicBezTo>
                  <a:lnTo>
                    <a:pt x="24387" y="22674"/>
                  </a:lnTo>
                  <a:cubicBezTo>
                    <a:pt x="24730" y="22827"/>
                    <a:pt x="24882" y="23283"/>
                    <a:pt x="24882" y="23626"/>
                  </a:cubicBezTo>
                  <a:cubicBezTo>
                    <a:pt x="25034" y="23778"/>
                    <a:pt x="25034" y="23930"/>
                    <a:pt x="25034" y="23930"/>
                  </a:cubicBezTo>
                  <a:cubicBezTo>
                    <a:pt x="25833" y="25832"/>
                    <a:pt x="25985" y="28533"/>
                    <a:pt x="24882" y="30436"/>
                  </a:cubicBezTo>
                  <a:lnTo>
                    <a:pt x="24730" y="30588"/>
                  </a:lnTo>
                  <a:cubicBezTo>
                    <a:pt x="24577" y="30740"/>
                    <a:pt x="24577" y="31082"/>
                    <a:pt x="24577" y="31234"/>
                  </a:cubicBezTo>
                  <a:cubicBezTo>
                    <a:pt x="24083" y="31387"/>
                    <a:pt x="23931" y="31843"/>
                    <a:pt x="23931" y="32642"/>
                  </a:cubicBezTo>
                  <a:lnTo>
                    <a:pt x="23931" y="32794"/>
                  </a:lnTo>
                  <a:cubicBezTo>
                    <a:pt x="23779" y="32794"/>
                    <a:pt x="23779" y="32984"/>
                    <a:pt x="23626" y="33137"/>
                  </a:cubicBezTo>
                  <a:cubicBezTo>
                    <a:pt x="23284" y="33593"/>
                    <a:pt x="22980" y="34240"/>
                    <a:pt x="23132" y="34696"/>
                  </a:cubicBezTo>
                  <a:cubicBezTo>
                    <a:pt x="23284" y="35191"/>
                    <a:pt x="23779" y="35343"/>
                    <a:pt x="23931" y="35343"/>
                  </a:cubicBezTo>
                  <a:cubicBezTo>
                    <a:pt x="23931" y="35495"/>
                    <a:pt x="24083" y="35648"/>
                    <a:pt x="24083" y="35648"/>
                  </a:cubicBezTo>
                  <a:cubicBezTo>
                    <a:pt x="23931" y="35990"/>
                    <a:pt x="23626" y="36446"/>
                    <a:pt x="24235" y="36941"/>
                  </a:cubicBezTo>
                  <a:cubicBezTo>
                    <a:pt x="24235" y="36941"/>
                    <a:pt x="24235" y="37093"/>
                    <a:pt x="24387" y="37245"/>
                  </a:cubicBezTo>
                  <a:cubicBezTo>
                    <a:pt x="24387" y="37550"/>
                    <a:pt x="24577" y="37892"/>
                    <a:pt x="24882" y="38044"/>
                  </a:cubicBezTo>
                  <a:lnTo>
                    <a:pt x="25338" y="38349"/>
                  </a:lnTo>
                  <a:lnTo>
                    <a:pt x="25529" y="38197"/>
                  </a:lnTo>
                  <a:lnTo>
                    <a:pt x="25985" y="38691"/>
                  </a:lnTo>
                  <a:cubicBezTo>
                    <a:pt x="26137" y="38691"/>
                    <a:pt x="26289" y="38995"/>
                    <a:pt x="26632" y="39148"/>
                  </a:cubicBezTo>
                  <a:cubicBezTo>
                    <a:pt x="26936" y="39642"/>
                    <a:pt x="27431" y="40251"/>
                    <a:pt x="28039" y="40403"/>
                  </a:cubicBezTo>
                  <a:lnTo>
                    <a:pt x="28382" y="40403"/>
                  </a:lnTo>
                  <a:cubicBezTo>
                    <a:pt x="28534" y="40403"/>
                    <a:pt x="28686" y="40251"/>
                    <a:pt x="28838" y="40251"/>
                  </a:cubicBezTo>
                  <a:cubicBezTo>
                    <a:pt x="29143" y="40403"/>
                    <a:pt x="29637" y="40593"/>
                    <a:pt x="30094" y="40593"/>
                  </a:cubicBezTo>
                  <a:cubicBezTo>
                    <a:pt x="30436" y="40745"/>
                    <a:pt x="30741" y="40745"/>
                    <a:pt x="31045" y="40898"/>
                  </a:cubicBezTo>
                  <a:cubicBezTo>
                    <a:pt x="31844" y="41544"/>
                    <a:pt x="32947" y="42153"/>
                    <a:pt x="33898" y="43104"/>
                  </a:cubicBezTo>
                  <a:cubicBezTo>
                    <a:pt x="34241" y="43599"/>
                    <a:pt x="34545" y="44055"/>
                    <a:pt x="34849" y="44702"/>
                  </a:cubicBezTo>
                  <a:cubicBezTo>
                    <a:pt x="35040" y="45159"/>
                    <a:pt x="35496" y="45501"/>
                    <a:pt x="35991" y="45805"/>
                  </a:cubicBezTo>
                  <a:cubicBezTo>
                    <a:pt x="36447" y="45958"/>
                    <a:pt x="36599" y="46110"/>
                    <a:pt x="36942" y="46756"/>
                  </a:cubicBezTo>
                  <a:cubicBezTo>
                    <a:pt x="37398" y="47860"/>
                    <a:pt x="38197" y="48202"/>
                    <a:pt x="38844" y="48506"/>
                  </a:cubicBezTo>
                  <a:cubicBezTo>
                    <a:pt x="39148" y="48659"/>
                    <a:pt x="39301" y="48659"/>
                    <a:pt x="39453" y="48811"/>
                  </a:cubicBezTo>
                  <a:cubicBezTo>
                    <a:pt x="39947" y="48963"/>
                    <a:pt x="40099" y="49458"/>
                    <a:pt x="40252" y="50104"/>
                  </a:cubicBezTo>
                  <a:cubicBezTo>
                    <a:pt x="40404" y="50409"/>
                    <a:pt x="40556" y="50865"/>
                    <a:pt x="40898" y="51360"/>
                  </a:cubicBezTo>
                  <a:cubicBezTo>
                    <a:pt x="41355" y="52007"/>
                    <a:pt x="41355" y="52767"/>
                    <a:pt x="41507" y="53566"/>
                  </a:cubicBezTo>
                  <a:lnTo>
                    <a:pt x="41507" y="53909"/>
                  </a:lnTo>
                  <a:cubicBezTo>
                    <a:pt x="41697" y="54670"/>
                    <a:pt x="41850" y="56268"/>
                    <a:pt x="43105" y="56914"/>
                  </a:cubicBezTo>
                  <a:lnTo>
                    <a:pt x="43904" y="56914"/>
                  </a:lnTo>
                  <a:cubicBezTo>
                    <a:pt x="44855" y="56914"/>
                    <a:pt x="45958" y="56115"/>
                    <a:pt x="46453" y="55316"/>
                  </a:cubicBezTo>
                  <a:cubicBezTo>
                    <a:pt x="46605" y="55164"/>
                    <a:pt x="46757" y="55164"/>
                    <a:pt x="47062" y="55012"/>
                  </a:cubicBezTo>
                  <a:cubicBezTo>
                    <a:pt x="47556" y="54860"/>
                    <a:pt x="48013" y="54670"/>
                    <a:pt x="48355" y="54365"/>
                  </a:cubicBezTo>
                  <a:cubicBezTo>
                    <a:pt x="48964" y="53719"/>
                    <a:pt x="49306" y="52767"/>
                    <a:pt x="49458" y="51816"/>
                  </a:cubicBezTo>
                  <a:cubicBezTo>
                    <a:pt x="49611" y="51360"/>
                    <a:pt x="49458" y="50865"/>
                    <a:pt x="49458" y="50561"/>
                  </a:cubicBezTo>
                  <a:cubicBezTo>
                    <a:pt x="49306" y="50409"/>
                    <a:pt x="49116" y="49610"/>
                    <a:pt x="48812" y="49153"/>
                  </a:cubicBezTo>
                  <a:cubicBezTo>
                    <a:pt x="48507" y="48659"/>
                    <a:pt x="48013" y="48506"/>
                    <a:pt x="47556" y="48506"/>
                  </a:cubicBezTo>
                  <a:cubicBezTo>
                    <a:pt x="47404" y="48506"/>
                    <a:pt x="47214" y="48354"/>
                    <a:pt x="47214" y="48354"/>
                  </a:cubicBezTo>
                  <a:cubicBezTo>
                    <a:pt x="47062" y="48202"/>
                    <a:pt x="47062" y="48012"/>
                    <a:pt x="47062" y="47708"/>
                  </a:cubicBezTo>
                  <a:cubicBezTo>
                    <a:pt x="47062" y="46756"/>
                    <a:pt x="46757" y="46452"/>
                    <a:pt x="46453" y="45958"/>
                  </a:cubicBezTo>
                  <a:lnTo>
                    <a:pt x="46453" y="45501"/>
                  </a:lnTo>
                  <a:cubicBezTo>
                    <a:pt x="46453" y="45159"/>
                    <a:pt x="46605" y="44550"/>
                    <a:pt x="46110" y="44208"/>
                  </a:cubicBezTo>
                  <a:lnTo>
                    <a:pt x="46757" y="43903"/>
                  </a:lnTo>
                  <a:cubicBezTo>
                    <a:pt x="46909" y="43751"/>
                    <a:pt x="47062" y="43447"/>
                    <a:pt x="46110" y="41697"/>
                  </a:cubicBezTo>
                  <a:cubicBezTo>
                    <a:pt x="45806" y="40898"/>
                    <a:pt x="45654" y="40593"/>
                    <a:pt x="45159" y="40593"/>
                  </a:cubicBezTo>
                  <a:lnTo>
                    <a:pt x="44551" y="40898"/>
                  </a:lnTo>
                  <a:cubicBezTo>
                    <a:pt x="44360" y="41354"/>
                    <a:pt x="44360" y="42001"/>
                    <a:pt x="44551" y="42648"/>
                  </a:cubicBezTo>
                  <a:cubicBezTo>
                    <a:pt x="44360" y="42496"/>
                    <a:pt x="44056" y="42305"/>
                    <a:pt x="43904" y="42153"/>
                  </a:cubicBezTo>
                  <a:cubicBezTo>
                    <a:pt x="43752" y="42001"/>
                    <a:pt x="43600" y="42001"/>
                    <a:pt x="43600" y="41849"/>
                  </a:cubicBezTo>
                  <a:cubicBezTo>
                    <a:pt x="43409" y="41697"/>
                    <a:pt x="43257" y="41544"/>
                    <a:pt x="42953" y="41354"/>
                  </a:cubicBezTo>
                  <a:cubicBezTo>
                    <a:pt x="42953" y="41050"/>
                    <a:pt x="42801" y="40745"/>
                    <a:pt x="42648" y="40593"/>
                  </a:cubicBezTo>
                  <a:cubicBezTo>
                    <a:pt x="42458" y="40403"/>
                    <a:pt x="42306" y="40403"/>
                    <a:pt x="42306" y="40403"/>
                  </a:cubicBezTo>
                  <a:lnTo>
                    <a:pt x="42306" y="39794"/>
                  </a:lnTo>
                  <a:lnTo>
                    <a:pt x="42306" y="39642"/>
                  </a:lnTo>
                  <a:lnTo>
                    <a:pt x="42306" y="39452"/>
                  </a:lnTo>
                  <a:cubicBezTo>
                    <a:pt x="42306" y="39300"/>
                    <a:pt x="41697" y="38044"/>
                    <a:pt x="41051" y="38044"/>
                  </a:cubicBezTo>
                  <a:lnTo>
                    <a:pt x="40252" y="38349"/>
                  </a:lnTo>
                  <a:cubicBezTo>
                    <a:pt x="40099" y="38995"/>
                    <a:pt x="40404" y="39794"/>
                    <a:pt x="40556" y="40099"/>
                  </a:cubicBezTo>
                  <a:cubicBezTo>
                    <a:pt x="40556" y="40403"/>
                    <a:pt x="40746" y="40745"/>
                    <a:pt x="41203" y="40898"/>
                  </a:cubicBezTo>
                  <a:cubicBezTo>
                    <a:pt x="41051" y="41202"/>
                    <a:pt x="41051" y="41697"/>
                    <a:pt x="41051" y="41849"/>
                  </a:cubicBezTo>
                  <a:lnTo>
                    <a:pt x="41051" y="42001"/>
                  </a:lnTo>
                  <a:cubicBezTo>
                    <a:pt x="40898" y="41849"/>
                    <a:pt x="40556" y="41697"/>
                    <a:pt x="40404" y="41697"/>
                  </a:cubicBezTo>
                  <a:cubicBezTo>
                    <a:pt x="39947" y="41697"/>
                    <a:pt x="39795" y="41544"/>
                    <a:pt x="39453" y="41202"/>
                  </a:cubicBezTo>
                  <a:lnTo>
                    <a:pt x="39148" y="41050"/>
                  </a:lnTo>
                  <a:cubicBezTo>
                    <a:pt x="38844" y="40745"/>
                    <a:pt x="38654" y="40593"/>
                    <a:pt x="38654" y="40403"/>
                  </a:cubicBezTo>
                  <a:lnTo>
                    <a:pt x="38654" y="40099"/>
                  </a:lnTo>
                  <a:cubicBezTo>
                    <a:pt x="38654" y="39642"/>
                    <a:pt x="38654" y="39148"/>
                    <a:pt x="38349" y="38691"/>
                  </a:cubicBezTo>
                  <a:cubicBezTo>
                    <a:pt x="38197" y="38197"/>
                    <a:pt x="38197" y="38044"/>
                    <a:pt x="38349" y="37740"/>
                  </a:cubicBezTo>
                  <a:cubicBezTo>
                    <a:pt x="38349" y="37740"/>
                    <a:pt x="38502" y="37550"/>
                    <a:pt x="38502" y="37398"/>
                  </a:cubicBezTo>
                  <a:cubicBezTo>
                    <a:pt x="38654" y="37245"/>
                    <a:pt x="38996" y="36941"/>
                    <a:pt x="39148" y="36446"/>
                  </a:cubicBezTo>
                  <a:lnTo>
                    <a:pt x="39148" y="35648"/>
                  </a:lnTo>
                  <a:cubicBezTo>
                    <a:pt x="39301" y="35838"/>
                    <a:pt x="39605" y="35990"/>
                    <a:pt x="39947" y="35990"/>
                  </a:cubicBezTo>
                  <a:lnTo>
                    <a:pt x="40404" y="35648"/>
                  </a:lnTo>
                  <a:cubicBezTo>
                    <a:pt x="40556" y="35343"/>
                    <a:pt x="40556" y="35191"/>
                    <a:pt x="40252" y="34088"/>
                  </a:cubicBezTo>
                  <a:cubicBezTo>
                    <a:pt x="40252" y="33936"/>
                    <a:pt x="40099" y="33936"/>
                    <a:pt x="40099" y="33936"/>
                  </a:cubicBezTo>
                  <a:cubicBezTo>
                    <a:pt x="40099" y="33593"/>
                    <a:pt x="39795" y="33289"/>
                    <a:pt x="39453" y="32984"/>
                  </a:cubicBezTo>
                  <a:cubicBezTo>
                    <a:pt x="39301" y="32794"/>
                    <a:pt x="39148" y="32794"/>
                    <a:pt x="38996" y="32642"/>
                  </a:cubicBezTo>
                  <a:lnTo>
                    <a:pt x="38045" y="32794"/>
                  </a:lnTo>
                  <a:cubicBezTo>
                    <a:pt x="37893" y="32794"/>
                    <a:pt x="37893" y="32794"/>
                    <a:pt x="37893" y="32642"/>
                  </a:cubicBezTo>
                  <a:cubicBezTo>
                    <a:pt x="37703" y="32642"/>
                    <a:pt x="37703" y="32642"/>
                    <a:pt x="37703" y="32490"/>
                  </a:cubicBezTo>
                  <a:cubicBezTo>
                    <a:pt x="37398" y="32338"/>
                    <a:pt x="37246" y="31843"/>
                    <a:pt x="37246" y="31539"/>
                  </a:cubicBezTo>
                  <a:cubicBezTo>
                    <a:pt x="37094" y="31387"/>
                    <a:pt x="37094" y="31234"/>
                    <a:pt x="37094" y="31234"/>
                  </a:cubicBezTo>
                  <a:cubicBezTo>
                    <a:pt x="37094" y="30892"/>
                    <a:pt x="37094" y="30588"/>
                    <a:pt x="36942" y="30131"/>
                  </a:cubicBezTo>
                  <a:cubicBezTo>
                    <a:pt x="36752" y="30131"/>
                    <a:pt x="36752" y="29941"/>
                    <a:pt x="36752" y="29941"/>
                  </a:cubicBezTo>
                  <a:cubicBezTo>
                    <a:pt x="36599" y="29637"/>
                    <a:pt x="36447" y="29484"/>
                    <a:pt x="36447" y="29180"/>
                  </a:cubicBezTo>
                  <a:lnTo>
                    <a:pt x="36447" y="28838"/>
                  </a:lnTo>
                  <a:cubicBezTo>
                    <a:pt x="36599" y="28381"/>
                    <a:pt x="36599" y="27887"/>
                    <a:pt x="35801" y="27582"/>
                  </a:cubicBezTo>
                  <a:cubicBezTo>
                    <a:pt x="35496" y="27430"/>
                    <a:pt x="35344" y="27278"/>
                    <a:pt x="35192" y="27088"/>
                  </a:cubicBezTo>
                  <a:cubicBezTo>
                    <a:pt x="35192" y="26935"/>
                    <a:pt x="35192" y="26783"/>
                    <a:pt x="35040" y="26783"/>
                  </a:cubicBezTo>
                  <a:cubicBezTo>
                    <a:pt x="35040" y="26479"/>
                    <a:pt x="34849" y="26327"/>
                    <a:pt x="34697" y="25984"/>
                  </a:cubicBezTo>
                  <a:cubicBezTo>
                    <a:pt x="35192" y="25832"/>
                    <a:pt x="35344" y="25376"/>
                    <a:pt x="35496" y="24881"/>
                  </a:cubicBezTo>
                  <a:cubicBezTo>
                    <a:pt x="35496" y="24577"/>
                    <a:pt x="35648" y="24425"/>
                    <a:pt x="35801" y="24234"/>
                  </a:cubicBezTo>
                  <a:cubicBezTo>
                    <a:pt x="35991" y="24234"/>
                    <a:pt x="36143" y="24234"/>
                    <a:pt x="36295" y="24082"/>
                  </a:cubicBezTo>
                  <a:lnTo>
                    <a:pt x="36599" y="23626"/>
                  </a:lnTo>
                  <a:cubicBezTo>
                    <a:pt x="36599" y="23283"/>
                    <a:pt x="36599" y="22827"/>
                    <a:pt x="36295" y="22522"/>
                  </a:cubicBezTo>
                  <a:cubicBezTo>
                    <a:pt x="36143" y="22332"/>
                    <a:pt x="35801" y="22180"/>
                    <a:pt x="35648" y="22180"/>
                  </a:cubicBezTo>
                  <a:lnTo>
                    <a:pt x="35344" y="22180"/>
                  </a:lnTo>
                  <a:cubicBezTo>
                    <a:pt x="35040" y="22332"/>
                    <a:pt x="34545" y="22332"/>
                    <a:pt x="34393" y="22674"/>
                  </a:cubicBezTo>
                  <a:lnTo>
                    <a:pt x="34393" y="22332"/>
                  </a:lnTo>
                  <a:cubicBezTo>
                    <a:pt x="34393" y="21876"/>
                    <a:pt x="34241" y="21571"/>
                    <a:pt x="34089" y="21381"/>
                  </a:cubicBezTo>
                  <a:cubicBezTo>
                    <a:pt x="34089" y="21229"/>
                    <a:pt x="33898" y="21229"/>
                    <a:pt x="33898" y="21077"/>
                  </a:cubicBezTo>
                  <a:lnTo>
                    <a:pt x="33898" y="20620"/>
                  </a:lnTo>
                  <a:cubicBezTo>
                    <a:pt x="33898" y="20620"/>
                    <a:pt x="34089" y="20430"/>
                    <a:pt x="34089" y="20278"/>
                  </a:cubicBezTo>
                  <a:cubicBezTo>
                    <a:pt x="34089" y="19821"/>
                    <a:pt x="34089" y="19479"/>
                    <a:pt x="33594" y="19174"/>
                  </a:cubicBezTo>
                  <a:lnTo>
                    <a:pt x="33442" y="19022"/>
                  </a:lnTo>
                  <a:lnTo>
                    <a:pt x="33442" y="18718"/>
                  </a:lnTo>
                  <a:cubicBezTo>
                    <a:pt x="33594" y="18528"/>
                    <a:pt x="33898" y="18223"/>
                    <a:pt x="33594" y="17767"/>
                  </a:cubicBezTo>
                  <a:cubicBezTo>
                    <a:pt x="33594" y="17424"/>
                    <a:pt x="33137" y="17272"/>
                    <a:pt x="32947" y="17272"/>
                  </a:cubicBezTo>
                  <a:cubicBezTo>
                    <a:pt x="32795" y="17120"/>
                    <a:pt x="32643" y="17120"/>
                    <a:pt x="32643" y="17120"/>
                  </a:cubicBezTo>
                  <a:lnTo>
                    <a:pt x="32643" y="16625"/>
                  </a:lnTo>
                  <a:cubicBezTo>
                    <a:pt x="32643" y="16169"/>
                    <a:pt x="32795" y="15522"/>
                    <a:pt x="32338" y="15066"/>
                  </a:cubicBezTo>
                  <a:cubicBezTo>
                    <a:pt x="31996" y="14571"/>
                    <a:pt x="31692" y="14419"/>
                    <a:pt x="31235" y="14115"/>
                  </a:cubicBezTo>
                  <a:cubicBezTo>
                    <a:pt x="31045" y="13962"/>
                    <a:pt x="30741" y="13772"/>
                    <a:pt x="30588" y="13620"/>
                  </a:cubicBezTo>
                  <a:cubicBezTo>
                    <a:pt x="30436" y="13468"/>
                    <a:pt x="30094" y="13163"/>
                    <a:pt x="29790" y="13163"/>
                  </a:cubicBezTo>
                  <a:cubicBezTo>
                    <a:pt x="29637" y="13163"/>
                    <a:pt x="29485" y="13316"/>
                    <a:pt x="29333" y="13316"/>
                  </a:cubicBezTo>
                  <a:cubicBezTo>
                    <a:pt x="29143" y="13316"/>
                    <a:pt x="29143" y="13163"/>
                    <a:pt x="29143" y="13163"/>
                  </a:cubicBezTo>
                  <a:cubicBezTo>
                    <a:pt x="28991" y="13011"/>
                    <a:pt x="28838" y="12821"/>
                    <a:pt x="28838" y="12669"/>
                  </a:cubicBezTo>
                  <a:cubicBezTo>
                    <a:pt x="28991" y="12517"/>
                    <a:pt x="29637" y="12365"/>
                    <a:pt x="29637" y="11718"/>
                  </a:cubicBezTo>
                  <a:lnTo>
                    <a:pt x="29333" y="11109"/>
                  </a:lnTo>
                  <a:cubicBezTo>
                    <a:pt x="28991" y="10919"/>
                    <a:pt x="28686" y="10919"/>
                    <a:pt x="28382" y="10767"/>
                  </a:cubicBezTo>
                  <a:cubicBezTo>
                    <a:pt x="27431" y="10462"/>
                    <a:pt x="27088" y="10462"/>
                    <a:pt x="27088" y="10158"/>
                  </a:cubicBezTo>
                  <a:cubicBezTo>
                    <a:pt x="27088" y="9663"/>
                    <a:pt x="26936" y="9207"/>
                    <a:pt x="26784" y="9017"/>
                  </a:cubicBezTo>
                  <a:cubicBezTo>
                    <a:pt x="26632" y="8864"/>
                    <a:pt x="26632" y="8864"/>
                    <a:pt x="26632" y="8712"/>
                  </a:cubicBezTo>
                  <a:cubicBezTo>
                    <a:pt x="26480" y="8560"/>
                    <a:pt x="26480" y="8256"/>
                    <a:pt x="26480" y="7913"/>
                  </a:cubicBezTo>
                  <a:lnTo>
                    <a:pt x="26480" y="7457"/>
                  </a:lnTo>
                  <a:cubicBezTo>
                    <a:pt x="26289" y="6163"/>
                    <a:pt x="25186" y="5707"/>
                    <a:pt x="24577" y="5212"/>
                  </a:cubicBezTo>
                  <a:lnTo>
                    <a:pt x="24083" y="5212"/>
                  </a:lnTo>
                  <a:cubicBezTo>
                    <a:pt x="23931" y="4756"/>
                    <a:pt x="23779" y="4604"/>
                    <a:pt x="23284" y="4261"/>
                  </a:cubicBezTo>
                  <a:lnTo>
                    <a:pt x="23284" y="3652"/>
                  </a:lnTo>
                  <a:cubicBezTo>
                    <a:pt x="23284" y="3500"/>
                    <a:pt x="23132" y="3310"/>
                    <a:pt x="22980" y="3158"/>
                  </a:cubicBezTo>
                  <a:cubicBezTo>
                    <a:pt x="23132" y="2701"/>
                    <a:pt x="23284" y="2055"/>
                    <a:pt x="22980" y="1598"/>
                  </a:cubicBezTo>
                  <a:cubicBezTo>
                    <a:pt x="22980" y="1408"/>
                    <a:pt x="22980" y="1408"/>
                    <a:pt x="22827" y="1256"/>
                  </a:cubicBezTo>
                  <a:lnTo>
                    <a:pt x="22827" y="1408"/>
                  </a:lnTo>
                  <a:lnTo>
                    <a:pt x="22181" y="2207"/>
                  </a:lnTo>
                  <a:lnTo>
                    <a:pt x="8713" y="951"/>
                  </a:lnTo>
                  <a:lnTo>
                    <a:pt x="8561" y="0"/>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672150" y="2071144"/>
              <a:ext cx="26616" cy="35087"/>
            </a:xfrm>
            <a:custGeom>
              <a:rect b="b" l="l" r="r" t="t"/>
              <a:pathLst>
                <a:path extrusionOk="0" h="4909" w="3501">
                  <a:moveTo>
                    <a:pt x="2055" y="0"/>
                  </a:moveTo>
                  <a:cubicBezTo>
                    <a:pt x="1902" y="0"/>
                    <a:pt x="1598" y="153"/>
                    <a:pt x="1446" y="305"/>
                  </a:cubicBezTo>
                  <a:cubicBezTo>
                    <a:pt x="1103" y="799"/>
                    <a:pt x="1103" y="1408"/>
                    <a:pt x="1294" y="1750"/>
                  </a:cubicBezTo>
                  <a:lnTo>
                    <a:pt x="1294" y="1903"/>
                  </a:lnTo>
                  <a:lnTo>
                    <a:pt x="647" y="2511"/>
                  </a:lnTo>
                  <a:lnTo>
                    <a:pt x="495" y="2511"/>
                  </a:lnTo>
                  <a:cubicBezTo>
                    <a:pt x="495" y="2702"/>
                    <a:pt x="0" y="3158"/>
                    <a:pt x="152" y="3653"/>
                  </a:cubicBezTo>
                  <a:cubicBezTo>
                    <a:pt x="343" y="4109"/>
                    <a:pt x="951" y="4109"/>
                    <a:pt x="1294" y="4109"/>
                  </a:cubicBezTo>
                  <a:lnTo>
                    <a:pt x="1294" y="4261"/>
                  </a:lnTo>
                  <a:cubicBezTo>
                    <a:pt x="1598" y="4604"/>
                    <a:pt x="1750" y="4908"/>
                    <a:pt x="2245" y="4908"/>
                  </a:cubicBezTo>
                  <a:cubicBezTo>
                    <a:pt x="2549" y="4908"/>
                    <a:pt x="2701" y="4756"/>
                    <a:pt x="2853" y="4604"/>
                  </a:cubicBezTo>
                  <a:cubicBezTo>
                    <a:pt x="3006" y="4261"/>
                    <a:pt x="3196" y="3957"/>
                    <a:pt x="3196" y="3653"/>
                  </a:cubicBezTo>
                  <a:cubicBezTo>
                    <a:pt x="3196" y="3462"/>
                    <a:pt x="3348" y="3310"/>
                    <a:pt x="3348" y="3158"/>
                  </a:cubicBezTo>
                  <a:cubicBezTo>
                    <a:pt x="3500" y="2702"/>
                    <a:pt x="3196" y="2207"/>
                    <a:pt x="3196" y="2055"/>
                  </a:cubicBezTo>
                  <a:lnTo>
                    <a:pt x="3006" y="2055"/>
                  </a:lnTo>
                  <a:lnTo>
                    <a:pt x="3006" y="1903"/>
                  </a:lnTo>
                  <a:cubicBezTo>
                    <a:pt x="3006" y="1750"/>
                    <a:pt x="3196" y="1560"/>
                    <a:pt x="3006" y="1408"/>
                  </a:cubicBezTo>
                  <a:cubicBezTo>
                    <a:pt x="3006" y="1256"/>
                    <a:pt x="3006" y="1104"/>
                    <a:pt x="2853" y="952"/>
                  </a:cubicBezTo>
                  <a:lnTo>
                    <a:pt x="2853" y="609"/>
                  </a:lnTo>
                  <a:lnTo>
                    <a:pt x="2245" y="0"/>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1806061" y="1995282"/>
              <a:ext cx="40787" cy="50854"/>
            </a:xfrm>
            <a:custGeom>
              <a:rect b="b" l="l" r="r" t="t"/>
              <a:pathLst>
                <a:path extrusionOk="0" h="7115" w="5365">
                  <a:moveTo>
                    <a:pt x="952" y="0"/>
                  </a:moveTo>
                  <a:lnTo>
                    <a:pt x="305" y="457"/>
                  </a:lnTo>
                  <a:cubicBezTo>
                    <a:pt x="305" y="609"/>
                    <a:pt x="153" y="761"/>
                    <a:pt x="153" y="951"/>
                  </a:cubicBezTo>
                  <a:cubicBezTo>
                    <a:pt x="1" y="1408"/>
                    <a:pt x="1" y="1902"/>
                    <a:pt x="153" y="2359"/>
                  </a:cubicBezTo>
                  <a:cubicBezTo>
                    <a:pt x="153" y="2511"/>
                    <a:pt x="305" y="2663"/>
                    <a:pt x="305" y="2853"/>
                  </a:cubicBezTo>
                  <a:cubicBezTo>
                    <a:pt x="457" y="3006"/>
                    <a:pt x="609" y="3158"/>
                    <a:pt x="609" y="3310"/>
                  </a:cubicBezTo>
                  <a:lnTo>
                    <a:pt x="609" y="3462"/>
                  </a:lnTo>
                  <a:cubicBezTo>
                    <a:pt x="800" y="3957"/>
                    <a:pt x="1256" y="4109"/>
                    <a:pt x="1408" y="4109"/>
                  </a:cubicBezTo>
                  <a:cubicBezTo>
                    <a:pt x="1751" y="4908"/>
                    <a:pt x="2359" y="5707"/>
                    <a:pt x="3158" y="6468"/>
                  </a:cubicBezTo>
                  <a:lnTo>
                    <a:pt x="3310" y="6468"/>
                  </a:lnTo>
                  <a:cubicBezTo>
                    <a:pt x="3653" y="6810"/>
                    <a:pt x="3957" y="7114"/>
                    <a:pt x="4414" y="7114"/>
                  </a:cubicBezTo>
                  <a:lnTo>
                    <a:pt x="4756" y="7114"/>
                  </a:lnTo>
                  <a:cubicBezTo>
                    <a:pt x="5060" y="6962"/>
                    <a:pt x="5213" y="6810"/>
                    <a:pt x="5213" y="6658"/>
                  </a:cubicBezTo>
                  <a:cubicBezTo>
                    <a:pt x="5365" y="6163"/>
                    <a:pt x="5060" y="5859"/>
                    <a:pt x="4908" y="5517"/>
                  </a:cubicBezTo>
                  <a:cubicBezTo>
                    <a:pt x="4908" y="5364"/>
                    <a:pt x="4908" y="5364"/>
                    <a:pt x="4756" y="5364"/>
                  </a:cubicBezTo>
                  <a:lnTo>
                    <a:pt x="4756" y="5060"/>
                  </a:lnTo>
                  <a:lnTo>
                    <a:pt x="4756" y="4565"/>
                  </a:lnTo>
                  <a:lnTo>
                    <a:pt x="4756" y="4413"/>
                  </a:lnTo>
                  <a:cubicBezTo>
                    <a:pt x="4908" y="4261"/>
                    <a:pt x="5060" y="3805"/>
                    <a:pt x="4756" y="3462"/>
                  </a:cubicBezTo>
                  <a:cubicBezTo>
                    <a:pt x="4756" y="3310"/>
                    <a:pt x="4414" y="3158"/>
                    <a:pt x="4109" y="3158"/>
                  </a:cubicBezTo>
                  <a:cubicBezTo>
                    <a:pt x="3957" y="3006"/>
                    <a:pt x="3805" y="3006"/>
                    <a:pt x="3653" y="3006"/>
                  </a:cubicBezTo>
                  <a:lnTo>
                    <a:pt x="3310" y="3006"/>
                  </a:lnTo>
                  <a:cubicBezTo>
                    <a:pt x="3310" y="2207"/>
                    <a:pt x="3158" y="1408"/>
                    <a:pt x="2702" y="951"/>
                  </a:cubicBezTo>
                  <a:cubicBezTo>
                    <a:pt x="2359" y="304"/>
                    <a:pt x="1751" y="0"/>
                    <a:pt x="952"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1579300" y="1759525"/>
              <a:ext cx="284615" cy="362478"/>
            </a:xfrm>
            <a:custGeom>
              <a:rect b="b" l="l" r="r" t="t"/>
              <a:pathLst>
                <a:path extrusionOk="0" h="50714" w="37437">
                  <a:moveTo>
                    <a:pt x="1142" y="1"/>
                  </a:moveTo>
                  <a:cubicBezTo>
                    <a:pt x="800" y="1"/>
                    <a:pt x="496" y="153"/>
                    <a:pt x="343" y="305"/>
                  </a:cubicBezTo>
                  <a:cubicBezTo>
                    <a:pt x="1" y="952"/>
                    <a:pt x="191" y="1751"/>
                    <a:pt x="800" y="3006"/>
                  </a:cubicBezTo>
                  <a:lnTo>
                    <a:pt x="800" y="3158"/>
                  </a:lnTo>
                  <a:cubicBezTo>
                    <a:pt x="952" y="3805"/>
                    <a:pt x="1599" y="4110"/>
                    <a:pt x="1903" y="4262"/>
                  </a:cubicBezTo>
                  <a:cubicBezTo>
                    <a:pt x="2093" y="4262"/>
                    <a:pt x="2246" y="4452"/>
                    <a:pt x="2246" y="4452"/>
                  </a:cubicBezTo>
                  <a:cubicBezTo>
                    <a:pt x="2398" y="4604"/>
                    <a:pt x="2398" y="4756"/>
                    <a:pt x="2246" y="5213"/>
                  </a:cubicBezTo>
                  <a:cubicBezTo>
                    <a:pt x="2246" y="5555"/>
                    <a:pt x="2246" y="6164"/>
                    <a:pt x="2550" y="6659"/>
                  </a:cubicBezTo>
                  <a:cubicBezTo>
                    <a:pt x="2702" y="6963"/>
                    <a:pt x="2854" y="7115"/>
                    <a:pt x="3044" y="7115"/>
                  </a:cubicBezTo>
                  <a:lnTo>
                    <a:pt x="3349" y="7457"/>
                  </a:lnTo>
                  <a:cubicBezTo>
                    <a:pt x="3501" y="7762"/>
                    <a:pt x="3805" y="7914"/>
                    <a:pt x="4148" y="8066"/>
                  </a:cubicBezTo>
                  <a:cubicBezTo>
                    <a:pt x="4148" y="8066"/>
                    <a:pt x="4300" y="8256"/>
                    <a:pt x="4452" y="8256"/>
                  </a:cubicBezTo>
                  <a:lnTo>
                    <a:pt x="4452" y="8409"/>
                  </a:lnTo>
                  <a:lnTo>
                    <a:pt x="3805" y="8409"/>
                  </a:lnTo>
                  <a:lnTo>
                    <a:pt x="3501" y="9512"/>
                  </a:lnTo>
                  <a:cubicBezTo>
                    <a:pt x="4148" y="9968"/>
                    <a:pt x="3996" y="9968"/>
                    <a:pt x="3805" y="10311"/>
                  </a:cubicBezTo>
                  <a:cubicBezTo>
                    <a:pt x="3349" y="10920"/>
                    <a:pt x="3805" y="11414"/>
                    <a:pt x="3996" y="11566"/>
                  </a:cubicBezTo>
                  <a:cubicBezTo>
                    <a:pt x="3996" y="11718"/>
                    <a:pt x="4148" y="11718"/>
                    <a:pt x="4148" y="11718"/>
                  </a:cubicBezTo>
                  <a:cubicBezTo>
                    <a:pt x="4300" y="12213"/>
                    <a:pt x="4604" y="12365"/>
                    <a:pt x="4947" y="12517"/>
                  </a:cubicBezTo>
                  <a:lnTo>
                    <a:pt x="5099" y="12670"/>
                  </a:lnTo>
                  <a:cubicBezTo>
                    <a:pt x="5099" y="12822"/>
                    <a:pt x="5251" y="13012"/>
                    <a:pt x="5251" y="13164"/>
                  </a:cubicBezTo>
                  <a:cubicBezTo>
                    <a:pt x="5708" y="13963"/>
                    <a:pt x="6506" y="15371"/>
                    <a:pt x="6354" y="16170"/>
                  </a:cubicBezTo>
                  <a:lnTo>
                    <a:pt x="6202" y="16170"/>
                  </a:lnTo>
                  <a:cubicBezTo>
                    <a:pt x="6202" y="16474"/>
                    <a:pt x="5898" y="16816"/>
                    <a:pt x="6050" y="17273"/>
                  </a:cubicBezTo>
                  <a:lnTo>
                    <a:pt x="6506" y="17767"/>
                  </a:lnTo>
                  <a:cubicBezTo>
                    <a:pt x="6849" y="17920"/>
                    <a:pt x="7001" y="18072"/>
                    <a:pt x="7305" y="18376"/>
                  </a:cubicBezTo>
                  <a:cubicBezTo>
                    <a:pt x="7458" y="18719"/>
                    <a:pt x="7800" y="18871"/>
                    <a:pt x="7952" y="19023"/>
                  </a:cubicBezTo>
                  <a:cubicBezTo>
                    <a:pt x="8104" y="19175"/>
                    <a:pt x="8257" y="19175"/>
                    <a:pt x="8409" y="19327"/>
                  </a:cubicBezTo>
                  <a:cubicBezTo>
                    <a:pt x="8409" y="19479"/>
                    <a:pt x="8561" y="19670"/>
                    <a:pt x="8751" y="20278"/>
                  </a:cubicBezTo>
                  <a:cubicBezTo>
                    <a:pt x="8751" y="20621"/>
                    <a:pt x="8561" y="20925"/>
                    <a:pt x="8561" y="21229"/>
                  </a:cubicBezTo>
                  <a:cubicBezTo>
                    <a:pt x="8409" y="21572"/>
                    <a:pt x="8257" y="22028"/>
                    <a:pt x="8257" y="22523"/>
                  </a:cubicBezTo>
                  <a:cubicBezTo>
                    <a:pt x="8257" y="22827"/>
                    <a:pt x="8561" y="23132"/>
                    <a:pt x="8751" y="23132"/>
                  </a:cubicBezTo>
                  <a:lnTo>
                    <a:pt x="9208" y="23778"/>
                  </a:lnTo>
                  <a:cubicBezTo>
                    <a:pt x="9360" y="23931"/>
                    <a:pt x="9702" y="23931"/>
                    <a:pt x="9854" y="23931"/>
                  </a:cubicBezTo>
                  <a:lnTo>
                    <a:pt x="10007" y="23931"/>
                  </a:lnTo>
                  <a:cubicBezTo>
                    <a:pt x="10159" y="23931"/>
                    <a:pt x="10159" y="24235"/>
                    <a:pt x="10159" y="24425"/>
                  </a:cubicBezTo>
                  <a:lnTo>
                    <a:pt x="10159" y="24577"/>
                  </a:lnTo>
                  <a:cubicBezTo>
                    <a:pt x="10311" y="25186"/>
                    <a:pt x="10311" y="26327"/>
                    <a:pt x="10159" y="26936"/>
                  </a:cubicBezTo>
                  <a:cubicBezTo>
                    <a:pt x="9854" y="27887"/>
                    <a:pt x="10311" y="28382"/>
                    <a:pt x="10653" y="28534"/>
                  </a:cubicBezTo>
                  <a:lnTo>
                    <a:pt x="10958" y="28838"/>
                  </a:lnTo>
                  <a:lnTo>
                    <a:pt x="10805" y="28990"/>
                  </a:lnTo>
                  <a:lnTo>
                    <a:pt x="10805" y="29637"/>
                  </a:lnTo>
                  <a:cubicBezTo>
                    <a:pt x="10805" y="30132"/>
                    <a:pt x="11262" y="30588"/>
                    <a:pt x="11604" y="30741"/>
                  </a:cubicBezTo>
                  <a:cubicBezTo>
                    <a:pt x="11757" y="30741"/>
                    <a:pt x="11757" y="30893"/>
                    <a:pt x="11909" y="31083"/>
                  </a:cubicBezTo>
                  <a:cubicBezTo>
                    <a:pt x="12213" y="31387"/>
                    <a:pt x="12556" y="31844"/>
                    <a:pt x="13012" y="32034"/>
                  </a:cubicBezTo>
                  <a:cubicBezTo>
                    <a:pt x="13507" y="32186"/>
                    <a:pt x="14268" y="32795"/>
                    <a:pt x="14914" y="33442"/>
                  </a:cubicBezTo>
                  <a:lnTo>
                    <a:pt x="15561" y="34088"/>
                  </a:lnTo>
                  <a:cubicBezTo>
                    <a:pt x="15713" y="34393"/>
                    <a:pt x="16170" y="34545"/>
                    <a:pt x="16664" y="34545"/>
                  </a:cubicBezTo>
                  <a:cubicBezTo>
                    <a:pt x="16816" y="34545"/>
                    <a:pt x="16969" y="34697"/>
                    <a:pt x="16969" y="34697"/>
                  </a:cubicBezTo>
                  <a:cubicBezTo>
                    <a:pt x="17311" y="34887"/>
                    <a:pt x="17463" y="35040"/>
                    <a:pt x="17768" y="35496"/>
                  </a:cubicBezTo>
                  <a:cubicBezTo>
                    <a:pt x="17920" y="35648"/>
                    <a:pt x="18262" y="35838"/>
                    <a:pt x="18414" y="36143"/>
                  </a:cubicBezTo>
                  <a:cubicBezTo>
                    <a:pt x="18567" y="36143"/>
                    <a:pt x="18719" y="36295"/>
                    <a:pt x="18719" y="36447"/>
                  </a:cubicBezTo>
                  <a:cubicBezTo>
                    <a:pt x="18871" y="36447"/>
                    <a:pt x="18871" y="36447"/>
                    <a:pt x="18871" y="36599"/>
                  </a:cubicBezTo>
                  <a:cubicBezTo>
                    <a:pt x="19023" y="36790"/>
                    <a:pt x="19023" y="36942"/>
                    <a:pt x="19213" y="37246"/>
                  </a:cubicBezTo>
                  <a:cubicBezTo>
                    <a:pt x="19365" y="37550"/>
                    <a:pt x="19670" y="37550"/>
                    <a:pt x="19822" y="37741"/>
                  </a:cubicBezTo>
                  <a:lnTo>
                    <a:pt x="19974" y="37741"/>
                  </a:lnTo>
                  <a:lnTo>
                    <a:pt x="19974" y="38045"/>
                  </a:lnTo>
                  <a:cubicBezTo>
                    <a:pt x="20164" y="38349"/>
                    <a:pt x="20317" y="38502"/>
                    <a:pt x="20469" y="38692"/>
                  </a:cubicBezTo>
                  <a:lnTo>
                    <a:pt x="20469" y="38844"/>
                  </a:lnTo>
                  <a:lnTo>
                    <a:pt x="20469" y="38996"/>
                  </a:lnTo>
                  <a:cubicBezTo>
                    <a:pt x="20621" y="39643"/>
                    <a:pt x="20925" y="39947"/>
                    <a:pt x="21420" y="39947"/>
                  </a:cubicBezTo>
                  <a:lnTo>
                    <a:pt x="21724" y="39947"/>
                  </a:lnTo>
                  <a:cubicBezTo>
                    <a:pt x="21724" y="40099"/>
                    <a:pt x="21876" y="40252"/>
                    <a:pt x="22067" y="40594"/>
                  </a:cubicBezTo>
                  <a:cubicBezTo>
                    <a:pt x="22371" y="41355"/>
                    <a:pt x="22827" y="42496"/>
                    <a:pt x="23626" y="42648"/>
                  </a:cubicBezTo>
                  <a:lnTo>
                    <a:pt x="23969" y="42648"/>
                  </a:lnTo>
                  <a:cubicBezTo>
                    <a:pt x="23969" y="42953"/>
                    <a:pt x="23969" y="43447"/>
                    <a:pt x="24577" y="43752"/>
                  </a:cubicBezTo>
                  <a:cubicBezTo>
                    <a:pt x="24577" y="43752"/>
                    <a:pt x="24577" y="44056"/>
                    <a:pt x="23969" y="45159"/>
                  </a:cubicBezTo>
                  <a:cubicBezTo>
                    <a:pt x="23969" y="45349"/>
                    <a:pt x="23969" y="45349"/>
                    <a:pt x="23779" y="45502"/>
                  </a:cubicBezTo>
                  <a:cubicBezTo>
                    <a:pt x="23626" y="45502"/>
                    <a:pt x="23626" y="45654"/>
                    <a:pt x="23474" y="45654"/>
                  </a:cubicBezTo>
                  <a:cubicBezTo>
                    <a:pt x="23322" y="45958"/>
                    <a:pt x="23322" y="46301"/>
                    <a:pt x="23322" y="46453"/>
                  </a:cubicBezTo>
                  <a:cubicBezTo>
                    <a:pt x="23322" y="46757"/>
                    <a:pt x="23474" y="46909"/>
                    <a:pt x="23626" y="47061"/>
                  </a:cubicBezTo>
                  <a:cubicBezTo>
                    <a:pt x="23779" y="47061"/>
                    <a:pt x="23779" y="47252"/>
                    <a:pt x="23779" y="47252"/>
                  </a:cubicBezTo>
                  <a:cubicBezTo>
                    <a:pt x="23969" y="47252"/>
                    <a:pt x="23969" y="47404"/>
                    <a:pt x="23969" y="47404"/>
                  </a:cubicBezTo>
                  <a:cubicBezTo>
                    <a:pt x="23779" y="47708"/>
                    <a:pt x="23474" y="48013"/>
                    <a:pt x="23018" y="48355"/>
                  </a:cubicBezTo>
                  <a:lnTo>
                    <a:pt x="23170" y="48507"/>
                  </a:lnTo>
                  <a:lnTo>
                    <a:pt x="23322" y="49458"/>
                  </a:lnTo>
                  <a:lnTo>
                    <a:pt x="36790" y="50714"/>
                  </a:lnTo>
                  <a:lnTo>
                    <a:pt x="37436" y="49915"/>
                  </a:lnTo>
                  <a:lnTo>
                    <a:pt x="37436" y="49763"/>
                  </a:lnTo>
                  <a:lnTo>
                    <a:pt x="37436" y="49306"/>
                  </a:lnTo>
                  <a:lnTo>
                    <a:pt x="37436" y="48659"/>
                  </a:lnTo>
                  <a:cubicBezTo>
                    <a:pt x="37436" y="48013"/>
                    <a:pt x="37094" y="47708"/>
                    <a:pt x="36790" y="47556"/>
                  </a:cubicBezTo>
                  <a:lnTo>
                    <a:pt x="36790" y="47404"/>
                  </a:lnTo>
                  <a:cubicBezTo>
                    <a:pt x="36637" y="47252"/>
                    <a:pt x="36790" y="46909"/>
                    <a:pt x="36790" y="46757"/>
                  </a:cubicBezTo>
                  <a:cubicBezTo>
                    <a:pt x="36942" y="46110"/>
                    <a:pt x="36942" y="45007"/>
                    <a:pt x="36143" y="44855"/>
                  </a:cubicBezTo>
                  <a:lnTo>
                    <a:pt x="35040" y="44855"/>
                  </a:lnTo>
                  <a:cubicBezTo>
                    <a:pt x="35040" y="44855"/>
                    <a:pt x="34887" y="44855"/>
                    <a:pt x="34583" y="44551"/>
                  </a:cubicBezTo>
                  <a:lnTo>
                    <a:pt x="34583" y="44056"/>
                  </a:lnTo>
                  <a:cubicBezTo>
                    <a:pt x="34583" y="43447"/>
                    <a:pt x="34583" y="42953"/>
                    <a:pt x="34431" y="42306"/>
                  </a:cubicBezTo>
                  <a:lnTo>
                    <a:pt x="34431" y="42154"/>
                  </a:lnTo>
                  <a:cubicBezTo>
                    <a:pt x="34241" y="41697"/>
                    <a:pt x="34089" y="40898"/>
                    <a:pt x="33290" y="40898"/>
                  </a:cubicBezTo>
                  <a:lnTo>
                    <a:pt x="32985" y="40898"/>
                  </a:lnTo>
                  <a:cubicBezTo>
                    <a:pt x="32833" y="40898"/>
                    <a:pt x="32833" y="40898"/>
                    <a:pt x="32833" y="41050"/>
                  </a:cubicBezTo>
                  <a:lnTo>
                    <a:pt x="32833" y="40746"/>
                  </a:lnTo>
                  <a:cubicBezTo>
                    <a:pt x="32681" y="40404"/>
                    <a:pt x="32681" y="39643"/>
                    <a:pt x="32034" y="39300"/>
                  </a:cubicBezTo>
                  <a:lnTo>
                    <a:pt x="31730" y="39300"/>
                  </a:lnTo>
                  <a:cubicBezTo>
                    <a:pt x="31578" y="39300"/>
                    <a:pt x="31387" y="39300"/>
                    <a:pt x="31387" y="39453"/>
                  </a:cubicBezTo>
                  <a:lnTo>
                    <a:pt x="31083" y="38996"/>
                  </a:lnTo>
                  <a:lnTo>
                    <a:pt x="31083" y="38844"/>
                  </a:lnTo>
                  <a:lnTo>
                    <a:pt x="31578" y="38692"/>
                  </a:lnTo>
                  <a:cubicBezTo>
                    <a:pt x="31387" y="38502"/>
                    <a:pt x="31083" y="38045"/>
                    <a:pt x="30627" y="37246"/>
                  </a:cubicBezTo>
                  <a:lnTo>
                    <a:pt x="30436" y="37094"/>
                  </a:lnTo>
                  <a:cubicBezTo>
                    <a:pt x="30284" y="36942"/>
                    <a:pt x="30284" y="36599"/>
                    <a:pt x="30284" y="36447"/>
                  </a:cubicBezTo>
                  <a:cubicBezTo>
                    <a:pt x="30132" y="36295"/>
                    <a:pt x="30132" y="35991"/>
                    <a:pt x="29828" y="35648"/>
                  </a:cubicBezTo>
                  <a:cubicBezTo>
                    <a:pt x="29675" y="35192"/>
                    <a:pt x="29181" y="34887"/>
                    <a:pt x="28876" y="34545"/>
                  </a:cubicBezTo>
                  <a:lnTo>
                    <a:pt x="28724" y="34393"/>
                  </a:lnTo>
                  <a:cubicBezTo>
                    <a:pt x="28382" y="34088"/>
                    <a:pt x="28230" y="33746"/>
                    <a:pt x="27925" y="33442"/>
                  </a:cubicBezTo>
                  <a:lnTo>
                    <a:pt x="26822" y="32338"/>
                  </a:lnTo>
                  <a:lnTo>
                    <a:pt x="25871" y="31387"/>
                  </a:lnTo>
                  <a:cubicBezTo>
                    <a:pt x="25871" y="31387"/>
                    <a:pt x="25871" y="31235"/>
                    <a:pt x="25681" y="31235"/>
                  </a:cubicBezTo>
                  <a:cubicBezTo>
                    <a:pt x="25681" y="30893"/>
                    <a:pt x="25376" y="30436"/>
                    <a:pt x="24577" y="30284"/>
                  </a:cubicBezTo>
                  <a:cubicBezTo>
                    <a:pt x="24577" y="30284"/>
                    <a:pt x="24425" y="30284"/>
                    <a:pt x="24425" y="30132"/>
                  </a:cubicBezTo>
                  <a:lnTo>
                    <a:pt x="24121" y="30132"/>
                  </a:lnTo>
                  <a:cubicBezTo>
                    <a:pt x="24121" y="29789"/>
                    <a:pt x="24273" y="29485"/>
                    <a:pt x="24121" y="29333"/>
                  </a:cubicBezTo>
                  <a:lnTo>
                    <a:pt x="23969" y="28990"/>
                  </a:lnTo>
                  <a:cubicBezTo>
                    <a:pt x="23018" y="28382"/>
                    <a:pt x="22371" y="27431"/>
                    <a:pt x="22219" y="26480"/>
                  </a:cubicBezTo>
                  <a:cubicBezTo>
                    <a:pt x="22067" y="25985"/>
                    <a:pt x="22219" y="25528"/>
                    <a:pt x="22371" y="25034"/>
                  </a:cubicBezTo>
                  <a:cubicBezTo>
                    <a:pt x="22371" y="24425"/>
                    <a:pt x="22523" y="23778"/>
                    <a:pt x="22523" y="23132"/>
                  </a:cubicBezTo>
                  <a:cubicBezTo>
                    <a:pt x="22371" y="22980"/>
                    <a:pt x="22371" y="22675"/>
                    <a:pt x="22371" y="22523"/>
                  </a:cubicBezTo>
                  <a:cubicBezTo>
                    <a:pt x="22219" y="22028"/>
                    <a:pt x="22219" y="21724"/>
                    <a:pt x="22219" y="21382"/>
                  </a:cubicBezTo>
                  <a:lnTo>
                    <a:pt x="22219" y="20621"/>
                  </a:lnTo>
                  <a:cubicBezTo>
                    <a:pt x="22371" y="20278"/>
                    <a:pt x="22371" y="19822"/>
                    <a:pt x="22371" y="19327"/>
                  </a:cubicBezTo>
                  <a:cubicBezTo>
                    <a:pt x="22371" y="18224"/>
                    <a:pt x="21572" y="18072"/>
                    <a:pt x="21268" y="17920"/>
                  </a:cubicBezTo>
                  <a:cubicBezTo>
                    <a:pt x="21115" y="17767"/>
                    <a:pt x="21115" y="17577"/>
                    <a:pt x="21115" y="17273"/>
                  </a:cubicBezTo>
                  <a:cubicBezTo>
                    <a:pt x="21115" y="16626"/>
                    <a:pt x="21115" y="15865"/>
                    <a:pt x="21268" y="15218"/>
                  </a:cubicBezTo>
                  <a:cubicBezTo>
                    <a:pt x="21420" y="14724"/>
                    <a:pt x="21420" y="14267"/>
                    <a:pt x="21420" y="13773"/>
                  </a:cubicBezTo>
                  <a:cubicBezTo>
                    <a:pt x="21572" y="13316"/>
                    <a:pt x="21572" y="12822"/>
                    <a:pt x="21724" y="12517"/>
                  </a:cubicBezTo>
                  <a:lnTo>
                    <a:pt x="21724" y="12365"/>
                  </a:lnTo>
                  <a:cubicBezTo>
                    <a:pt x="21876" y="12365"/>
                    <a:pt x="22067" y="12213"/>
                    <a:pt x="22219" y="11871"/>
                  </a:cubicBezTo>
                  <a:lnTo>
                    <a:pt x="22675" y="11871"/>
                  </a:lnTo>
                  <a:cubicBezTo>
                    <a:pt x="23170" y="11871"/>
                    <a:pt x="23322" y="11718"/>
                    <a:pt x="23474" y="11566"/>
                  </a:cubicBezTo>
                  <a:lnTo>
                    <a:pt x="23474" y="11262"/>
                  </a:lnTo>
                  <a:cubicBezTo>
                    <a:pt x="23474" y="10920"/>
                    <a:pt x="23322" y="10767"/>
                    <a:pt x="23322" y="10615"/>
                  </a:cubicBezTo>
                  <a:lnTo>
                    <a:pt x="23170" y="10463"/>
                  </a:lnTo>
                  <a:lnTo>
                    <a:pt x="22675" y="10159"/>
                  </a:lnTo>
                  <a:lnTo>
                    <a:pt x="22675" y="9968"/>
                  </a:lnTo>
                  <a:cubicBezTo>
                    <a:pt x="22523" y="9816"/>
                    <a:pt x="22219" y="9512"/>
                    <a:pt x="21724" y="9512"/>
                  </a:cubicBezTo>
                  <a:lnTo>
                    <a:pt x="21572" y="9512"/>
                  </a:lnTo>
                  <a:cubicBezTo>
                    <a:pt x="21420" y="9512"/>
                    <a:pt x="21420" y="9512"/>
                    <a:pt x="21268" y="9360"/>
                  </a:cubicBezTo>
                  <a:lnTo>
                    <a:pt x="21115" y="9208"/>
                  </a:lnTo>
                  <a:cubicBezTo>
                    <a:pt x="20925" y="8865"/>
                    <a:pt x="20773" y="8409"/>
                    <a:pt x="20773" y="8256"/>
                  </a:cubicBezTo>
                  <a:cubicBezTo>
                    <a:pt x="20773" y="7914"/>
                    <a:pt x="20773" y="7610"/>
                    <a:pt x="20925" y="7457"/>
                  </a:cubicBezTo>
                  <a:lnTo>
                    <a:pt x="20925" y="7305"/>
                  </a:lnTo>
                  <a:cubicBezTo>
                    <a:pt x="21115" y="6811"/>
                    <a:pt x="21115" y="6506"/>
                    <a:pt x="21115" y="6164"/>
                  </a:cubicBezTo>
                  <a:lnTo>
                    <a:pt x="21115" y="5707"/>
                  </a:lnTo>
                  <a:cubicBezTo>
                    <a:pt x="21115" y="5555"/>
                    <a:pt x="21115" y="5555"/>
                    <a:pt x="21420" y="5213"/>
                  </a:cubicBezTo>
                  <a:cubicBezTo>
                    <a:pt x="21724" y="4909"/>
                    <a:pt x="21876" y="4452"/>
                    <a:pt x="21876" y="4110"/>
                  </a:cubicBezTo>
                  <a:cubicBezTo>
                    <a:pt x="22067" y="3957"/>
                    <a:pt x="22067" y="3805"/>
                    <a:pt x="22067" y="3805"/>
                  </a:cubicBezTo>
                  <a:lnTo>
                    <a:pt x="22371" y="3158"/>
                  </a:lnTo>
                  <a:cubicBezTo>
                    <a:pt x="22523" y="3006"/>
                    <a:pt x="22523" y="2702"/>
                    <a:pt x="22523" y="2550"/>
                  </a:cubicBezTo>
                  <a:cubicBezTo>
                    <a:pt x="22675" y="2360"/>
                    <a:pt x="22675" y="2360"/>
                    <a:pt x="22523" y="2207"/>
                  </a:cubicBezTo>
                  <a:lnTo>
                    <a:pt x="22675" y="2207"/>
                  </a:lnTo>
                  <a:cubicBezTo>
                    <a:pt x="22827" y="2055"/>
                    <a:pt x="23018" y="2055"/>
                    <a:pt x="23170" y="1903"/>
                  </a:cubicBezTo>
                  <a:lnTo>
                    <a:pt x="23322" y="1751"/>
                  </a:lnTo>
                  <a:cubicBezTo>
                    <a:pt x="23474" y="1599"/>
                    <a:pt x="23474" y="1256"/>
                    <a:pt x="23474" y="1104"/>
                  </a:cubicBezTo>
                  <a:lnTo>
                    <a:pt x="23474" y="952"/>
                  </a:lnTo>
                  <a:lnTo>
                    <a:pt x="22827" y="1"/>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474765" y="2042862"/>
              <a:ext cx="297630" cy="410066"/>
            </a:xfrm>
            <a:custGeom>
              <a:rect b="b" l="l" r="r" t="t"/>
              <a:pathLst>
                <a:path extrusionOk="0" h="57372" w="39149">
                  <a:moveTo>
                    <a:pt x="39137" y="24079"/>
                  </a:moveTo>
                  <a:lnTo>
                    <a:pt x="39137" y="24079"/>
                  </a:lnTo>
                  <a:cubicBezTo>
                    <a:pt x="39144" y="24130"/>
                    <a:pt x="39148" y="24182"/>
                    <a:pt x="39148" y="24235"/>
                  </a:cubicBezTo>
                  <a:lnTo>
                    <a:pt x="39148" y="24083"/>
                  </a:lnTo>
                  <a:lnTo>
                    <a:pt x="39137" y="24079"/>
                  </a:lnTo>
                  <a:close/>
                  <a:moveTo>
                    <a:pt x="17615" y="1"/>
                  </a:moveTo>
                  <a:cubicBezTo>
                    <a:pt x="16816" y="1"/>
                    <a:pt x="16512" y="610"/>
                    <a:pt x="16322" y="952"/>
                  </a:cubicBezTo>
                  <a:lnTo>
                    <a:pt x="16322" y="1104"/>
                  </a:lnTo>
                  <a:lnTo>
                    <a:pt x="15865" y="1104"/>
                  </a:lnTo>
                  <a:cubicBezTo>
                    <a:pt x="15713" y="952"/>
                    <a:pt x="15371" y="952"/>
                    <a:pt x="15066" y="952"/>
                  </a:cubicBezTo>
                  <a:cubicBezTo>
                    <a:pt x="13659" y="952"/>
                    <a:pt x="12860" y="2360"/>
                    <a:pt x="12365" y="3463"/>
                  </a:cubicBezTo>
                  <a:cubicBezTo>
                    <a:pt x="12061" y="3957"/>
                    <a:pt x="12061" y="4262"/>
                    <a:pt x="11909" y="4414"/>
                  </a:cubicBezTo>
                  <a:lnTo>
                    <a:pt x="11566" y="4756"/>
                  </a:lnTo>
                  <a:cubicBezTo>
                    <a:pt x="11262" y="5213"/>
                    <a:pt x="10958" y="5517"/>
                    <a:pt x="10958" y="6316"/>
                  </a:cubicBezTo>
                  <a:cubicBezTo>
                    <a:pt x="10463" y="6468"/>
                    <a:pt x="10311" y="6468"/>
                    <a:pt x="10006" y="7115"/>
                  </a:cubicBezTo>
                  <a:cubicBezTo>
                    <a:pt x="10006" y="7115"/>
                    <a:pt x="9854" y="7267"/>
                    <a:pt x="9664" y="7267"/>
                  </a:cubicBezTo>
                  <a:cubicBezTo>
                    <a:pt x="9207" y="7610"/>
                    <a:pt x="9055" y="7914"/>
                    <a:pt x="8903" y="8066"/>
                  </a:cubicBezTo>
                  <a:lnTo>
                    <a:pt x="8713" y="8218"/>
                  </a:lnTo>
                  <a:cubicBezTo>
                    <a:pt x="8713" y="8218"/>
                    <a:pt x="8713" y="8371"/>
                    <a:pt x="8409" y="8371"/>
                  </a:cubicBezTo>
                  <a:cubicBezTo>
                    <a:pt x="8256" y="8371"/>
                    <a:pt x="8104" y="8371"/>
                    <a:pt x="7952" y="8218"/>
                  </a:cubicBezTo>
                  <a:lnTo>
                    <a:pt x="7457" y="8218"/>
                  </a:lnTo>
                  <a:lnTo>
                    <a:pt x="7153" y="8371"/>
                  </a:lnTo>
                  <a:lnTo>
                    <a:pt x="7001" y="8371"/>
                  </a:lnTo>
                  <a:cubicBezTo>
                    <a:pt x="6659" y="8865"/>
                    <a:pt x="6354" y="9170"/>
                    <a:pt x="6050" y="9816"/>
                  </a:cubicBezTo>
                  <a:cubicBezTo>
                    <a:pt x="5860" y="9968"/>
                    <a:pt x="5707" y="10273"/>
                    <a:pt x="5555" y="10615"/>
                  </a:cubicBezTo>
                  <a:cubicBezTo>
                    <a:pt x="5403" y="10767"/>
                    <a:pt x="5403" y="10920"/>
                    <a:pt x="5251" y="11072"/>
                  </a:cubicBezTo>
                  <a:cubicBezTo>
                    <a:pt x="5251" y="11072"/>
                    <a:pt x="5099" y="11072"/>
                    <a:pt x="5099" y="11224"/>
                  </a:cubicBezTo>
                  <a:cubicBezTo>
                    <a:pt x="5099" y="11072"/>
                    <a:pt x="5099" y="11072"/>
                    <a:pt x="4908" y="11072"/>
                  </a:cubicBezTo>
                  <a:lnTo>
                    <a:pt x="4908" y="11566"/>
                  </a:lnTo>
                  <a:lnTo>
                    <a:pt x="4756" y="11566"/>
                  </a:lnTo>
                  <a:lnTo>
                    <a:pt x="4908" y="11718"/>
                  </a:lnTo>
                  <a:lnTo>
                    <a:pt x="4452" y="12175"/>
                  </a:lnTo>
                  <a:cubicBezTo>
                    <a:pt x="4300" y="12023"/>
                    <a:pt x="4300" y="11871"/>
                    <a:pt x="4300" y="11718"/>
                  </a:cubicBezTo>
                  <a:cubicBezTo>
                    <a:pt x="4300" y="11718"/>
                    <a:pt x="4148" y="11871"/>
                    <a:pt x="4148" y="12023"/>
                  </a:cubicBezTo>
                  <a:cubicBezTo>
                    <a:pt x="3805" y="12365"/>
                    <a:pt x="3006" y="12822"/>
                    <a:pt x="3349" y="13621"/>
                  </a:cubicBezTo>
                  <a:cubicBezTo>
                    <a:pt x="3196" y="13925"/>
                    <a:pt x="2702" y="14572"/>
                    <a:pt x="2398" y="14724"/>
                  </a:cubicBezTo>
                  <a:cubicBezTo>
                    <a:pt x="2398" y="14876"/>
                    <a:pt x="2245" y="14876"/>
                    <a:pt x="2245" y="15028"/>
                  </a:cubicBezTo>
                  <a:cubicBezTo>
                    <a:pt x="1751" y="15523"/>
                    <a:pt x="1599" y="16170"/>
                    <a:pt x="1294" y="16626"/>
                  </a:cubicBezTo>
                  <a:cubicBezTo>
                    <a:pt x="1294" y="16778"/>
                    <a:pt x="1104" y="16931"/>
                    <a:pt x="1104" y="17121"/>
                  </a:cubicBezTo>
                  <a:cubicBezTo>
                    <a:pt x="952" y="17425"/>
                    <a:pt x="800" y="17729"/>
                    <a:pt x="648" y="18072"/>
                  </a:cubicBezTo>
                  <a:lnTo>
                    <a:pt x="495" y="18072"/>
                  </a:lnTo>
                  <a:cubicBezTo>
                    <a:pt x="343" y="18528"/>
                    <a:pt x="153" y="18681"/>
                    <a:pt x="343" y="19327"/>
                  </a:cubicBezTo>
                  <a:cubicBezTo>
                    <a:pt x="343" y="19632"/>
                    <a:pt x="343" y="19784"/>
                    <a:pt x="153" y="20126"/>
                  </a:cubicBezTo>
                  <a:cubicBezTo>
                    <a:pt x="1" y="20583"/>
                    <a:pt x="343" y="20925"/>
                    <a:pt x="495" y="21077"/>
                  </a:cubicBezTo>
                  <a:lnTo>
                    <a:pt x="495" y="21230"/>
                  </a:lnTo>
                  <a:cubicBezTo>
                    <a:pt x="343" y="21686"/>
                    <a:pt x="153" y="22333"/>
                    <a:pt x="648" y="22827"/>
                  </a:cubicBezTo>
                  <a:lnTo>
                    <a:pt x="648" y="23284"/>
                  </a:lnTo>
                  <a:cubicBezTo>
                    <a:pt x="495" y="23436"/>
                    <a:pt x="495" y="23436"/>
                    <a:pt x="495" y="23588"/>
                  </a:cubicBezTo>
                  <a:cubicBezTo>
                    <a:pt x="1" y="23931"/>
                    <a:pt x="1" y="24539"/>
                    <a:pt x="1" y="24730"/>
                  </a:cubicBezTo>
                  <a:cubicBezTo>
                    <a:pt x="1" y="24882"/>
                    <a:pt x="153" y="24882"/>
                    <a:pt x="153" y="25034"/>
                  </a:cubicBezTo>
                  <a:cubicBezTo>
                    <a:pt x="1" y="25338"/>
                    <a:pt x="1" y="25490"/>
                    <a:pt x="1" y="25681"/>
                  </a:cubicBezTo>
                  <a:cubicBezTo>
                    <a:pt x="1" y="26137"/>
                    <a:pt x="495" y="26289"/>
                    <a:pt x="648" y="26289"/>
                  </a:cubicBezTo>
                  <a:lnTo>
                    <a:pt x="648" y="26632"/>
                  </a:lnTo>
                  <a:lnTo>
                    <a:pt x="648" y="26936"/>
                  </a:lnTo>
                  <a:cubicBezTo>
                    <a:pt x="648" y="27393"/>
                    <a:pt x="800" y="27735"/>
                    <a:pt x="952" y="28039"/>
                  </a:cubicBezTo>
                  <a:cubicBezTo>
                    <a:pt x="952" y="28039"/>
                    <a:pt x="952" y="28192"/>
                    <a:pt x="1104" y="28344"/>
                  </a:cubicBezTo>
                  <a:cubicBezTo>
                    <a:pt x="952" y="28344"/>
                    <a:pt x="952" y="28534"/>
                    <a:pt x="800" y="28534"/>
                  </a:cubicBezTo>
                  <a:cubicBezTo>
                    <a:pt x="495" y="28686"/>
                    <a:pt x="153" y="28991"/>
                    <a:pt x="1" y="29485"/>
                  </a:cubicBezTo>
                  <a:cubicBezTo>
                    <a:pt x="1" y="29789"/>
                    <a:pt x="153" y="30094"/>
                    <a:pt x="495" y="30436"/>
                  </a:cubicBezTo>
                  <a:cubicBezTo>
                    <a:pt x="648" y="30588"/>
                    <a:pt x="648" y="30893"/>
                    <a:pt x="800" y="31045"/>
                  </a:cubicBezTo>
                  <a:lnTo>
                    <a:pt x="800" y="31197"/>
                  </a:lnTo>
                  <a:cubicBezTo>
                    <a:pt x="952" y="31539"/>
                    <a:pt x="1294" y="32148"/>
                    <a:pt x="1751" y="32491"/>
                  </a:cubicBezTo>
                  <a:cubicBezTo>
                    <a:pt x="1903" y="32643"/>
                    <a:pt x="2055" y="32643"/>
                    <a:pt x="2055" y="32947"/>
                  </a:cubicBezTo>
                  <a:cubicBezTo>
                    <a:pt x="2245" y="32947"/>
                    <a:pt x="2245" y="33099"/>
                    <a:pt x="2398" y="33290"/>
                  </a:cubicBezTo>
                  <a:cubicBezTo>
                    <a:pt x="2702" y="33746"/>
                    <a:pt x="3349" y="33898"/>
                    <a:pt x="3653" y="33898"/>
                  </a:cubicBezTo>
                  <a:cubicBezTo>
                    <a:pt x="3805" y="33898"/>
                    <a:pt x="3805" y="34050"/>
                    <a:pt x="3957" y="34050"/>
                  </a:cubicBezTo>
                  <a:cubicBezTo>
                    <a:pt x="3957" y="34697"/>
                    <a:pt x="4148" y="35192"/>
                    <a:pt x="4452" y="35800"/>
                  </a:cubicBezTo>
                  <a:cubicBezTo>
                    <a:pt x="4756" y="36447"/>
                    <a:pt x="4604" y="36752"/>
                    <a:pt x="4604" y="36752"/>
                  </a:cubicBezTo>
                  <a:cubicBezTo>
                    <a:pt x="4604" y="36904"/>
                    <a:pt x="4452" y="37094"/>
                    <a:pt x="4300" y="37246"/>
                  </a:cubicBezTo>
                  <a:cubicBezTo>
                    <a:pt x="4148" y="37550"/>
                    <a:pt x="3957" y="37855"/>
                    <a:pt x="3805" y="38349"/>
                  </a:cubicBezTo>
                  <a:cubicBezTo>
                    <a:pt x="3501" y="39453"/>
                    <a:pt x="3501" y="40404"/>
                    <a:pt x="3653" y="41203"/>
                  </a:cubicBezTo>
                  <a:cubicBezTo>
                    <a:pt x="3805" y="42154"/>
                    <a:pt x="3653" y="42610"/>
                    <a:pt x="3196" y="42801"/>
                  </a:cubicBezTo>
                  <a:lnTo>
                    <a:pt x="2854" y="42953"/>
                  </a:lnTo>
                  <a:lnTo>
                    <a:pt x="2702" y="42953"/>
                  </a:lnTo>
                  <a:cubicBezTo>
                    <a:pt x="2398" y="43257"/>
                    <a:pt x="1751" y="43561"/>
                    <a:pt x="2055" y="44208"/>
                  </a:cubicBezTo>
                  <a:cubicBezTo>
                    <a:pt x="2055" y="44513"/>
                    <a:pt x="2245" y="44703"/>
                    <a:pt x="2398" y="45007"/>
                  </a:cubicBezTo>
                  <a:cubicBezTo>
                    <a:pt x="2550" y="45007"/>
                    <a:pt x="2702" y="45159"/>
                    <a:pt x="2702" y="45311"/>
                  </a:cubicBezTo>
                  <a:cubicBezTo>
                    <a:pt x="2398" y="45464"/>
                    <a:pt x="2245" y="45654"/>
                    <a:pt x="1903" y="45806"/>
                  </a:cubicBezTo>
                  <a:cubicBezTo>
                    <a:pt x="1751" y="46110"/>
                    <a:pt x="1599" y="46605"/>
                    <a:pt x="1599" y="46909"/>
                  </a:cubicBezTo>
                  <a:cubicBezTo>
                    <a:pt x="1599" y="47556"/>
                    <a:pt x="2055" y="47860"/>
                    <a:pt x="2245" y="48013"/>
                  </a:cubicBezTo>
                  <a:lnTo>
                    <a:pt x="2398" y="48013"/>
                  </a:lnTo>
                  <a:cubicBezTo>
                    <a:pt x="2550" y="48165"/>
                    <a:pt x="2550" y="48317"/>
                    <a:pt x="2550" y="48507"/>
                  </a:cubicBezTo>
                  <a:cubicBezTo>
                    <a:pt x="2702" y="48659"/>
                    <a:pt x="2854" y="49116"/>
                    <a:pt x="3196" y="49458"/>
                  </a:cubicBezTo>
                  <a:cubicBezTo>
                    <a:pt x="3349" y="49458"/>
                    <a:pt x="3349" y="49458"/>
                    <a:pt x="3501" y="49610"/>
                  </a:cubicBezTo>
                  <a:lnTo>
                    <a:pt x="3653" y="49610"/>
                  </a:lnTo>
                  <a:lnTo>
                    <a:pt x="3653" y="49763"/>
                  </a:lnTo>
                  <a:cubicBezTo>
                    <a:pt x="3653" y="49915"/>
                    <a:pt x="3653" y="50067"/>
                    <a:pt x="3805" y="50409"/>
                  </a:cubicBezTo>
                  <a:cubicBezTo>
                    <a:pt x="3957" y="50562"/>
                    <a:pt x="3957" y="50562"/>
                    <a:pt x="3957" y="50714"/>
                  </a:cubicBezTo>
                  <a:cubicBezTo>
                    <a:pt x="4148" y="50866"/>
                    <a:pt x="4300" y="51170"/>
                    <a:pt x="4604" y="51361"/>
                  </a:cubicBezTo>
                  <a:cubicBezTo>
                    <a:pt x="4604" y="51817"/>
                    <a:pt x="4604" y="52121"/>
                    <a:pt x="4756" y="52464"/>
                  </a:cubicBezTo>
                  <a:cubicBezTo>
                    <a:pt x="4908" y="52616"/>
                    <a:pt x="5099" y="52920"/>
                    <a:pt x="5707" y="52920"/>
                  </a:cubicBezTo>
                  <a:lnTo>
                    <a:pt x="6202" y="52920"/>
                  </a:lnTo>
                  <a:cubicBezTo>
                    <a:pt x="6202" y="52920"/>
                    <a:pt x="6202" y="52768"/>
                    <a:pt x="6354" y="52768"/>
                  </a:cubicBezTo>
                  <a:lnTo>
                    <a:pt x="6506" y="52920"/>
                  </a:lnTo>
                  <a:cubicBezTo>
                    <a:pt x="6506" y="53073"/>
                    <a:pt x="6659" y="53073"/>
                    <a:pt x="6659" y="53073"/>
                  </a:cubicBezTo>
                  <a:cubicBezTo>
                    <a:pt x="6811" y="53263"/>
                    <a:pt x="7305" y="53567"/>
                    <a:pt x="7610" y="53567"/>
                  </a:cubicBezTo>
                  <a:cubicBezTo>
                    <a:pt x="7952" y="53567"/>
                    <a:pt x="8409" y="53263"/>
                    <a:pt x="8561" y="52616"/>
                  </a:cubicBezTo>
                  <a:cubicBezTo>
                    <a:pt x="8561" y="52464"/>
                    <a:pt x="8561" y="52464"/>
                    <a:pt x="8713" y="52464"/>
                  </a:cubicBezTo>
                  <a:cubicBezTo>
                    <a:pt x="9055" y="52121"/>
                    <a:pt x="9055" y="51817"/>
                    <a:pt x="9207" y="51665"/>
                  </a:cubicBezTo>
                  <a:cubicBezTo>
                    <a:pt x="9207" y="51513"/>
                    <a:pt x="9207" y="51513"/>
                    <a:pt x="9360" y="51513"/>
                  </a:cubicBezTo>
                  <a:lnTo>
                    <a:pt x="9360" y="51361"/>
                  </a:lnTo>
                  <a:lnTo>
                    <a:pt x="9360" y="50562"/>
                  </a:lnTo>
                  <a:lnTo>
                    <a:pt x="9664" y="50562"/>
                  </a:lnTo>
                  <a:cubicBezTo>
                    <a:pt x="10006" y="50562"/>
                    <a:pt x="10311" y="50714"/>
                    <a:pt x="10615" y="50866"/>
                  </a:cubicBezTo>
                  <a:cubicBezTo>
                    <a:pt x="10958" y="51018"/>
                    <a:pt x="11110" y="51018"/>
                    <a:pt x="11414" y="51170"/>
                  </a:cubicBezTo>
                  <a:lnTo>
                    <a:pt x="12213" y="50714"/>
                  </a:lnTo>
                  <a:cubicBezTo>
                    <a:pt x="12213" y="50562"/>
                    <a:pt x="12213" y="50409"/>
                    <a:pt x="12365" y="50219"/>
                  </a:cubicBezTo>
                  <a:cubicBezTo>
                    <a:pt x="13012" y="50409"/>
                    <a:pt x="13659" y="50562"/>
                    <a:pt x="14420" y="50866"/>
                  </a:cubicBezTo>
                  <a:lnTo>
                    <a:pt x="14420" y="51018"/>
                  </a:lnTo>
                  <a:cubicBezTo>
                    <a:pt x="14762" y="51170"/>
                    <a:pt x="15066" y="51361"/>
                    <a:pt x="15371" y="51361"/>
                  </a:cubicBezTo>
                  <a:cubicBezTo>
                    <a:pt x="15713" y="51361"/>
                    <a:pt x="16017" y="51170"/>
                    <a:pt x="16170" y="51018"/>
                  </a:cubicBezTo>
                  <a:cubicBezTo>
                    <a:pt x="16512" y="51170"/>
                    <a:pt x="16816" y="51513"/>
                    <a:pt x="16816" y="51817"/>
                  </a:cubicBezTo>
                  <a:cubicBezTo>
                    <a:pt x="17273" y="53263"/>
                    <a:pt x="17920" y="53415"/>
                    <a:pt x="18414" y="53415"/>
                  </a:cubicBezTo>
                  <a:cubicBezTo>
                    <a:pt x="18566" y="53415"/>
                    <a:pt x="18719" y="53415"/>
                    <a:pt x="18871" y="53263"/>
                  </a:cubicBezTo>
                  <a:lnTo>
                    <a:pt x="18871" y="53415"/>
                  </a:lnTo>
                  <a:cubicBezTo>
                    <a:pt x="18871" y="53871"/>
                    <a:pt x="19023" y="54214"/>
                    <a:pt x="19175" y="54366"/>
                  </a:cubicBezTo>
                  <a:cubicBezTo>
                    <a:pt x="19365" y="54518"/>
                    <a:pt x="19670" y="54823"/>
                    <a:pt x="20126" y="54823"/>
                  </a:cubicBezTo>
                  <a:cubicBezTo>
                    <a:pt x="20621" y="54823"/>
                    <a:pt x="21077" y="54670"/>
                    <a:pt x="21267" y="54518"/>
                  </a:cubicBezTo>
                  <a:lnTo>
                    <a:pt x="21572" y="54518"/>
                  </a:lnTo>
                  <a:cubicBezTo>
                    <a:pt x="22028" y="54518"/>
                    <a:pt x="22675" y="54823"/>
                    <a:pt x="22675" y="54975"/>
                  </a:cubicBezTo>
                  <a:lnTo>
                    <a:pt x="22675" y="55317"/>
                  </a:lnTo>
                  <a:cubicBezTo>
                    <a:pt x="22827" y="55774"/>
                    <a:pt x="22827" y="56725"/>
                    <a:pt x="24121" y="56725"/>
                  </a:cubicBezTo>
                  <a:cubicBezTo>
                    <a:pt x="24121" y="56725"/>
                    <a:pt x="24121" y="56877"/>
                    <a:pt x="24273" y="57067"/>
                  </a:cubicBezTo>
                  <a:cubicBezTo>
                    <a:pt x="24425" y="57219"/>
                    <a:pt x="24577" y="57371"/>
                    <a:pt x="25072" y="57371"/>
                  </a:cubicBezTo>
                  <a:cubicBezTo>
                    <a:pt x="25072" y="57371"/>
                    <a:pt x="25224" y="57219"/>
                    <a:pt x="25376" y="57219"/>
                  </a:cubicBezTo>
                  <a:lnTo>
                    <a:pt x="25681" y="57219"/>
                  </a:lnTo>
                  <a:cubicBezTo>
                    <a:pt x="25833" y="57219"/>
                    <a:pt x="25833" y="57219"/>
                    <a:pt x="25833" y="57371"/>
                  </a:cubicBezTo>
                  <a:lnTo>
                    <a:pt x="26023" y="57219"/>
                  </a:lnTo>
                  <a:cubicBezTo>
                    <a:pt x="25681" y="56725"/>
                    <a:pt x="25681" y="56268"/>
                    <a:pt x="26023" y="55926"/>
                  </a:cubicBezTo>
                  <a:lnTo>
                    <a:pt x="26023" y="55774"/>
                  </a:lnTo>
                  <a:cubicBezTo>
                    <a:pt x="25681" y="55165"/>
                    <a:pt x="25833" y="54823"/>
                    <a:pt x="26023" y="54518"/>
                  </a:cubicBezTo>
                  <a:cubicBezTo>
                    <a:pt x="25376" y="53871"/>
                    <a:pt x="26023" y="53263"/>
                    <a:pt x="26175" y="53073"/>
                  </a:cubicBezTo>
                  <a:lnTo>
                    <a:pt x="26327" y="52920"/>
                  </a:lnTo>
                  <a:cubicBezTo>
                    <a:pt x="26327" y="52768"/>
                    <a:pt x="26480" y="52768"/>
                    <a:pt x="26480" y="52768"/>
                  </a:cubicBezTo>
                  <a:cubicBezTo>
                    <a:pt x="26480" y="52616"/>
                    <a:pt x="26480" y="52616"/>
                    <a:pt x="26327" y="52616"/>
                  </a:cubicBezTo>
                  <a:cubicBezTo>
                    <a:pt x="26175" y="52312"/>
                    <a:pt x="25681" y="51817"/>
                    <a:pt x="26023" y="51018"/>
                  </a:cubicBezTo>
                  <a:lnTo>
                    <a:pt x="26175" y="50866"/>
                  </a:lnTo>
                  <a:cubicBezTo>
                    <a:pt x="26327" y="50219"/>
                    <a:pt x="26784" y="49458"/>
                    <a:pt x="27431" y="49268"/>
                  </a:cubicBezTo>
                  <a:cubicBezTo>
                    <a:pt x="27583" y="49116"/>
                    <a:pt x="27735" y="48964"/>
                    <a:pt x="28077" y="48812"/>
                  </a:cubicBezTo>
                  <a:lnTo>
                    <a:pt x="28534" y="48812"/>
                  </a:lnTo>
                  <a:cubicBezTo>
                    <a:pt x="28876" y="48812"/>
                    <a:pt x="29333" y="48964"/>
                    <a:pt x="29827" y="49116"/>
                  </a:cubicBezTo>
                  <a:cubicBezTo>
                    <a:pt x="29637" y="48964"/>
                    <a:pt x="29637" y="48659"/>
                    <a:pt x="29827" y="48317"/>
                  </a:cubicBezTo>
                  <a:cubicBezTo>
                    <a:pt x="29637" y="48165"/>
                    <a:pt x="29333" y="48013"/>
                    <a:pt x="29181" y="47860"/>
                  </a:cubicBezTo>
                  <a:lnTo>
                    <a:pt x="29029" y="47708"/>
                  </a:lnTo>
                  <a:cubicBezTo>
                    <a:pt x="28876" y="47556"/>
                    <a:pt x="28534" y="47366"/>
                    <a:pt x="28534" y="47062"/>
                  </a:cubicBezTo>
                  <a:lnTo>
                    <a:pt x="28534" y="46757"/>
                  </a:lnTo>
                  <a:cubicBezTo>
                    <a:pt x="28382" y="46757"/>
                    <a:pt x="28077" y="46605"/>
                    <a:pt x="27925" y="46415"/>
                  </a:cubicBezTo>
                  <a:lnTo>
                    <a:pt x="27925" y="46263"/>
                  </a:lnTo>
                  <a:cubicBezTo>
                    <a:pt x="27735" y="46263"/>
                    <a:pt x="27583" y="46110"/>
                    <a:pt x="27431" y="45806"/>
                  </a:cubicBezTo>
                  <a:lnTo>
                    <a:pt x="26974" y="45159"/>
                  </a:lnTo>
                  <a:cubicBezTo>
                    <a:pt x="26632" y="44703"/>
                    <a:pt x="26327" y="44056"/>
                    <a:pt x="26327" y="43561"/>
                  </a:cubicBezTo>
                  <a:cubicBezTo>
                    <a:pt x="26327" y="43105"/>
                    <a:pt x="26480" y="42801"/>
                    <a:pt x="26632" y="42610"/>
                  </a:cubicBezTo>
                  <a:cubicBezTo>
                    <a:pt x="26632" y="42458"/>
                    <a:pt x="26480" y="42458"/>
                    <a:pt x="26480" y="42458"/>
                  </a:cubicBezTo>
                  <a:cubicBezTo>
                    <a:pt x="26023" y="42002"/>
                    <a:pt x="26175" y="41355"/>
                    <a:pt x="26175" y="41203"/>
                  </a:cubicBezTo>
                  <a:cubicBezTo>
                    <a:pt x="26023" y="41051"/>
                    <a:pt x="25681" y="40898"/>
                    <a:pt x="25528" y="40404"/>
                  </a:cubicBezTo>
                  <a:lnTo>
                    <a:pt x="25528" y="40252"/>
                  </a:lnTo>
                  <a:cubicBezTo>
                    <a:pt x="25224" y="40252"/>
                    <a:pt x="24882" y="40099"/>
                    <a:pt x="24730" y="39605"/>
                  </a:cubicBezTo>
                  <a:cubicBezTo>
                    <a:pt x="24730" y="39453"/>
                    <a:pt x="24577" y="39301"/>
                    <a:pt x="24577" y="38996"/>
                  </a:cubicBezTo>
                  <a:cubicBezTo>
                    <a:pt x="24425" y="38502"/>
                    <a:pt x="24425" y="38349"/>
                    <a:pt x="24121" y="38197"/>
                  </a:cubicBezTo>
                  <a:lnTo>
                    <a:pt x="23931" y="37094"/>
                  </a:lnTo>
                  <a:lnTo>
                    <a:pt x="28077" y="33898"/>
                  </a:lnTo>
                  <a:cubicBezTo>
                    <a:pt x="28382" y="33746"/>
                    <a:pt x="28534" y="33746"/>
                    <a:pt x="28876" y="33746"/>
                  </a:cubicBezTo>
                  <a:cubicBezTo>
                    <a:pt x="29333" y="33746"/>
                    <a:pt x="29485" y="34050"/>
                    <a:pt x="29637" y="34393"/>
                  </a:cubicBezTo>
                  <a:cubicBezTo>
                    <a:pt x="29637" y="34241"/>
                    <a:pt x="29827" y="34241"/>
                    <a:pt x="29827" y="34050"/>
                  </a:cubicBezTo>
                  <a:cubicBezTo>
                    <a:pt x="29980" y="33746"/>
                    <a:pt x="30132" y="33442"/>
                    <a:pt x="30436" y="33099"/>
                  </a:cubicBezTo>
                  <a:cubicBezTo>
                    <a:pt x="30588" y="32947"/>
                    <a:pt x="30588" y="32795"/>
                    <a:pt x="30588" y="32643"/>
                  </a:cubicBezTo>
                  <a:lnTo>
                    <a:pt x="30588" y="32491"/>
                  </a:lnTo>
                  <a:cubicBezTo>
                    <a:pt x="30588" y="32148"/>
                    <a:pt x="30436" y="31996"/>
                    <a:pt x="30588" y="31692"/>
                  </a:cubicBezTo>
                  <a:lnTo>
                    <a:pt x="30588" y="31539"/>
                  </a:lnTo>
                  <a:cubicBezTo>
                    <a:pt x="30588" y="31539"/>
                    <a:pt x="30436" y="31539"/>
                    <a:pt x="30284" y="31387"/>
                  </a:cubicBezTo>
                  <a:lnTo>
                    <a:pt x="30132" y="31387"/>
                  </a:lnTo>
                  <a:cubicBezTo>
                    <a:pt x="29827" y="31539"/>
                    <a:pt x="29485" y="31692"/>
                    <a:pt x="29181" y="31692"/>
                  </a:cubicBezTo>
                  <a:cubicBezTo>
                    <a:pt x="28876" y="31692"/>
                    <a:pt x="28382" y="31539"/>
                    <a:pt x="28230" y="31197"/>
                  </a:cubicBezTo>
                  <a:cubicBezTo>
                    <a:pt x="27735" y="30741"/>
                    <a:pt x="27925" y="30246"/>
                    <a:pt x="27925" y="29789"/>
                  </a:cubicBezTo>
                  <a:cubicBezTo>
                    <a:pt x="28077" y="29789"/>
                    <a:pt x="28077" y="29637"/>
                    <a:pt x="28077" y="29637"/>
                  </a:cubicBezTo>
                  <a:cubicBezTo>
                    <a:pt x="28077" y="28991"/>
                    <a:pt x="28230" y="28838"/>
                    <a:pt x="28534" y="28534"/>
                  </a:cubicBezTo>
                  <a:lnTo>
                    <a:pt x="28686" y="28534"/>
                  </a:lnTo>
                  <a:cubicBezTo>
                    <a:pt x="28876" y="28344"/>
                    <a:pt x="28876" y="28344"/>
                    <a:pt x="29029" y="28192"/>
                  </a:cubicBezTo>
                  <a:cubicBezTo>
                    <a:pt x="29333" y="27887"/>
                    <a:pt x="29637" y="27393"/>
                    <a:pt x="30132" y="27393"/>
                  </a:cubicBezTo>
                  <a:lnTo>
                    <a:pt x="30779" y="27393"/>
                  </a:lnTo>
                  <a:cubicBezTo>
                    <a:pt x="31083" y="27241"/>
                    <a:pt x="31882" y="27241"/>
                    <a:pt x="32186" y="27088"/>
                  </a:cubicBezTo>
                  <a:lnTo>
                    <a:pt x="32681" y="25985"/>
                  </a:lnTo>
                  <a:lnTo>
                    <a:pt x="32681" y="25490"/>
                  </a:lnTo>
                  <a:cubicBezTo>
                    <a:pt x="32833" y="25034"/>
                    <a:pt x="32985" y="24235"/>
                    <a:pt x="33442" y="23931"/>
                  </a:cubicBezTo>
                  <a:lnTo>
                    <a:pt x="33632" y="23778"/>
                  </a:lnTo>
                  <a:cubicBezTo>
                    <a:pt x="34887" y="23132"/>
                    <a:pt x="34887" y="22980"/>
                    <a:pt x="35192" y="22980"/>
                  </a:cubicBezTo>
                  <a:lnTo>
                    <a:pt x="35686" y="23284"/>
                  </a:lnTo>
                  <a:lnTo>
                    <a:pt x="36295" y="23931"/>
                  </a:lnTo>
                  <a:cubicBezTo>
                    <a:pt x="36295" y="24083"/>
                    <a:pt x="36295" y="24083"/>
                    <a:pt x="36485" y="24235"/>
                  </a:cubicBezTo>
                  <a:cubicBezTo>
                    <a:pt x="36637" y="24387"/>
                    <a:pt x="36637" y="24539"/>
                    <a:pt x="36790" y="24730"/>
                  </a:cubicBezTo>
                  <a:lnTo>
                    <a:pt x="38197" y="23778"/>
                  </a:lnTo>
                  <a:lnTo>
                    <a:pt x="39137" y="24079"/>
                  </a:lnTo>
                  <a:lnTo>
                    <a:pt x="39137" y="24079"/>
                  </a:lnTo>
                  <a:cubicBezTo>
                    <a:pt x="39081" y="23699"/>
                    <a:pt x="38844" y="23400"/>
                    <a:pt x="38844" y="23132"/>
                  </a:cubicBezTo>
                  <a:cubicBezTo>
                    <a:pt x="38692" y="23132"/>
                    <a:pt x="38692" y="22980"/>
                    <a:pt x="38692" y="22980"/>
                  </a:cubicBezTo>
                  <a:cubicBezTo>
                    <a:pt x="38540" y="22637"/>
                    <a:pt x="38197" y="22333"/>
                    <a:pt x="38045" y="22028"/>
                  </a:cubicBezTo>
                  <a:cubicBezTo>
                    <a:pt x="37893" y="21876"/>
                    <a:pt x="37893" y="21686"/>
                    <a:pt x="37741" y="21534"/>
                  </a:cubicBezTo>
                  <a:cubicBezTo>
                    <a:pt x="37588" y="21230"/>
                    <a:pt x="37588" y="21077"/>
                    <a:pt x="37436" y="20925"/>
                  </a:cubicBezTo>
                  <a:cubicBezTo>
                    <a:pt x="37246" y="20583"/>
                    <a:pt x="37094" y="20126"/>
                    <a:pt x="36790" y="19784"/>
                  </a:cubicBezTo>
                  <a:cubicBezTo>
                    <a:pt x="36485" y="19479"/>
                    <a:pt x="36295" y="19175"/>
                    <a:pt x="35991" y="19023"/>
                  </a:cubicBezTo>
                  <a:cubicBezTo>
                    <a:pt x="35686" y="18681"/>
                    <a:pt x="35344" y="18528"/>
                    <a:pt x="35344" y="18224"/>
                  </a:cubicBezTo>
                  <a:cubicBezTo>
                    <a:pt x="35192" y="18072"/>
                    <a:pt x="35192" y="17882"/>
                    <a:pt x="35039" y="17729"/>
                  </a:cubicBezTo>
                  <a:cubicBezTo>
                    <a:pt x="35039" y="17577"/>
                    <a:pt x="35039" y="17425"/>
                    <a:pt x="34887" y="17273"/>
                  </a:cubicBezTo>
                  <a:lnTo>
                    <a:pt x="34887" y="16931"/>
                  </a:lnTo>
                  <a:cubicBezTo>
                    <a:pt x="34887" y="16474"/>
                    <a:pt x="34735" y="15979"/>
                    <a:pt x="34583" y="15523"/>
                  </a:cubicBezTo>
                  <a:cubicBezTo>
                    <a:pt x="34393" y="15371"/>
                    <a:pt x="34393" y="15219"/>
                    <a:pt x="34241" y="15219"/>
                  </a:cubicBezTo>
                  <a:cubicBezTo>
                    <a:pt x="34088" y="14876"/>
                    <a:pt x="34088" y="14724"/>
                    <a:pt x="33936" y="14420"/>
                  </a:cubicBezTo>
                  <a:cubicBezTo>
                    <a:pt x="33936" y="14267"/>
                    <a:pt x="33784" y="14077"/>
                    <a:pt x="33784" y="13925"/>
                  </a:cubicBezTo>
                  <a:cubicBezTo>
                    <a:pt x="33784" y="13773"/>
                    <a:pt x="33784" y="13469"/>
                    <a:pt x="33632" y="13126"/>
                  </a:cubicBezTo>
                  <a:cubicBezTo>
                    <a:pt x="33442" y="12822"/>
                    <a:pt x="33289" y="12670"/>
                    <a:pt x="33137" y="12517"/>
                  </a:cubicBezTo>
                  <a:cubicBezTo>
                    <a:pt x="32985" y="12365"/>
                    <a:pt x="32985" y="12175"/>
                    <a:pt x="32833" y="11871"/>
                  </a:cubicBezTo>
                  <a:cubicBezTo>
                    <a:pt x="32681" y="11718"/>
                    <a:pt x="32681" y="11566"/>
                    <a:pt x="32681" y="11224"/>
                  </a:cubicBezTo>
                  <a:lnTo>
                    <a:pt x="32681" y="10463"/>
                  </a:lnTo>
                  <a:cubicBezTo>
                    <a:pt x="32491" y="9816"/>
                    <a:pt x="32186" y="9512"/>
                    <a:pt x="31882" y="9322"/>
                  </a:cubicBezTo>
                  <a:cubicBezTo>
                    <a:pt x="31730" y="9170"/>
                    <a:pt x="31730" y="9170"/>
                    <a:pt x="31539" y="9017"/>
                  </a:cubicBezTo>
                  <a:lnTo>
                    <a:pt x="31539" y="8713"/>
                  </a:lnTo>
                  <a:cubicBezTo>
                    <a:pt x="31539" y="8561"/>
                    <a:pt x="31387" y="8218"/>
                    <a:pt x="31235" y="8066"/>
                  </a:cubicBezTo>
                  <a:cubicBezTo>
                    <a:pt x="31083" y="7610"/>
                    <a:pt x="30588" y="7267"/>
                    <a:pt x="30284" y="6963"/>
                  </a:cubicBezTo>
                  <a:cubicBezTo>
                    <a:pt x="29980" y="6811"/>
                    <a:pt x="29637" y="6659"/>
                    <a:pt x="29637" y="6316"/>
                  </a:cubicBezTo>
                  <a:cubicBezTo>
                    <a:pt x="29485" y="6316"/>
                    <a:pt x="29485" y="6164"/>
                    <a:pt x="29485" y="6164"/>
                  </a:cubicBezTo>
                  <a:cubicBezTo>
                    <a:pt x="29485" y="5860"/>
                    <a:pt x="29333" y="5517"/>
                    <a:pt x="28876" y="5213"/>
                  </a:cubicBezTo>
                  <a:cubicBezTo>
                    <a:pt x="28686" y="5213"/>
                    <a:pt x="28534" y="5061"/>
                    <a:pt x="28382" y="5061"/>
                  </a:cubicBezTo>
                  <a:cubicBezTo>
                    <a:pt x="28230" y="5061"/>
                    <a:pt x="28077" y="4909"/>
                    <a:pt x="27925" y="4909"/>
                  </a:cubicBezTo>
                  <a:lnTo>
                    <a:pt x="27735" y="4756"/>
                  </a:lnTo>
                  <a:cubicBezTo>
                    <a:pt x="27735" y="4414"/>
                    <a:pt x="27735" y="4110"/>
                    <a:pt x="27583" y="3957"/>
                  </a:cubicBezTo>
                  <a:lnTo>
                    <a:pt x="26974" y="3805"/>
                  </a:lnTo>
                  <a:cubicBezTo>
                    <a:pt x="26974" y="3615"/>
                    <a:pt x="26784" y="3463"/>
                    <a:pt x="26632" y="3463"/>
                  </a:cubicBezTo>
                  <a:lnTo>
                    <a:pt x="26632" y="3311"/>
                  </a:lnTo>
                  <a:cubicBezTo>
                    <a:pt x="26480" y="3311"/>
                    <a:pt x="26480" y="3159"/>
                    <a:pt x="26480" y="3159"/>
                  </a:cubicBezTo>
                  <a:cubicBezTo>
                    <a:pt x="26480" y="2854"/>
                    <a:pt x="26480" y="2055"/>
                    <a:pt x="25528" y="1903"/>
                  </a:cubicBezTo>
                  <a:cubicBezTo>
                    <a:pt x="25528" y="1903"/>
                    <a:pt x="25376" y="1903"/>
                    <a:pt x="25224" y="1713"/>
                  </a:cubicBezTo>
                  <a:lnTo>
                    <a:pt x="24121" y="1713"/>
                  </a:lnTo>
                  <a:cubicBezTo>
                    <a:pt x="23931" y="1713"/>
                    <a:pt x="23931" y="1903"/>
                    <a:pt x="23931" y="1903"/>
                  </a:cubicBezTo>
                  <a:cubicBezTo>
                    <a:pt x="23778" y="1903"/>
                    <a:pt x="23626" y="1713"/>
                    <a:pt x="23322" y="1561"/>
                  </a:cubicBezTo>
                  <a:cubicBezTo>
                    <a:pt x="23170" y="1561"/>
                    <a:pt x="22827" y="1408"/>
                    <a:pt x="22675" y="1408"/>
                  </a:cubicBezTo>
                  <a:cubicBezTo>
                    <a:pt x="22028" y="1104"/>
                    <a:pt x="21420" y="1104"/>
                    <a:pt x="20773" y="1104"/>
                  </a:cubicBezTo>
                  <a:lnTo>
                    <a:pt x="19365" y="1104"/>
                  </a:lnTo>
                  <a:cubicBezTo>
                    <a:pt x="19175" y="952"/>
                    <a:pt x="19023" y="762"/>
                    <a:pt x="18871" y="762"/>
                  </a:cubicBezTo>
                  <a:cubicBezTo>
                    <a:pt x="18719" y="457"/>
                    <a:pt x="18414" y="305"/>
                    <a:pt x="18072" y="153"/>
                  </a:cubicBezTo>
                  <a:cubicBezTo>
                    <a:pt x="17920" y="1"/>
                    <a:pt x="17767" y="1"/>
                    <a:pt x="17615"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2656693" y="2207102"/>
              <a:ext cx="177306" cy="339907"/>
            </a:xfrm>
            <a:custGeom>
              <a:rect b="b" l="l" r="r" t="t"/>
              <a:pathLst>
                <a:path extrusionOk="0" h="47556" w="23322">
                  <a:moveTo>
                    <a:pt x="7457" y="26631"/>
                  </a:moveTo>
                  <a:lnTo>
                    <a:pt x="7457" y="26936"/>
                  </a:lnTo>
                  <a:cubicBezTo>
                    <a:pt x="7305" y="26936"/>
                    <a:pt x="7153" y="26784"/>
                    <a:pt x="7001" y="26631"/>
                  </a:cubicBezTo>
                  <a:close/>
                  <a:moveTo>
                    <a:pt x="11262" y="1"/>
                  </a:moveTo>
                  <a:cubicBezTo>
                    <a:pt x="10957" y="1"/>
                    <a:pt x="10957" y="153"/>
                    <a:pt x="9702" y="799"/>
                  </a:cubicBezTo>
                  <a:lnTo>
                    <a:pt x="9512" y="952"/>
                  </a:lnTo>
                  <a:cubicBezTo>
                    <a:pt x="9055" y="1256"/>
                    <a:pt x="8903" y="2055"/>
                    <a:pt x="8751" y="2511"/>
                  </a:cubicBezTo>
                  <a:lnTo>
                    <a:pt x="8751" y="3006"/>
                  </a:lnTo>
                  <a:lnTo>
                    <a:pt x="8256" y="4109"/>
                  </a:lnTo>
                  <a:cubicBezTo>
                    <a:pt x="7952" y="4262"/>
                    <a:pt x="7153" y="4262"/>
                    <a:pt x="6849" y="4414"/>
                  </a:cubicBezTo>
                  <a:lnTo>
                    <a:pt x="6202" y="4414"/>
                  </a:lnTo>
                  <a:cubicBezTo>
                    <a:pt x="5707" y="4414"/>
                    <a:pt x="5403" y="4908"/>
                    <a:pt x="5099" y="5213"/>
                  </a:cubicBezTo>
                  <a:cubicBezTo>
                    <a:pt x="4946" y="5365"/>
                    <a:pt x="4946" y="5365"/>
                    <a:pt x="4756" y="5555"/>
                  </a:cubicBezTo>
                  <a:lnTo>
                    <a:pt x="4604" y="5555"/>
                  </a:lnTo>
                  <a:cubicBezTo>
                    <a:pt x="4300" y="5859"/>
                    <a:pt x="4147" y="6012"/>
                    <a:pt x="4147" y="6658"/>
                  </a:cubicBezTo>
                  <a:cubicBezTo>
                    <a:pt x="4147" y="6658"/>
                    <a:pt x="4147" y="6810"/>
                    <a:pt x="3995" y="6810"/>
                  </a:cubicBezTo>
                  <a:cubicBezTo>
                    <a:pt x="3995" y="7267"/>
                    <a:pt x="3805" y="7762"/>
                    <a:pt x="4300" y="8218"/>
                  </a:cubicBezTo>
                  <a:cubicBezTo>
                    <a:pt x="4452" y="8560"/>
                    <a:pt x="4946" y="8713"/>
                    <a:pt x="5251" y="8713"/>
                  </a:cubicBezTo>
                  <a:cubicBezTo>
                    <a:pt x="5555" y="8713"/>
                    <a:pt x="5897" y="8560"/>
                    <a:pt x="6202" y="8408"/>
                  </a:cubicBezTo>
                  <a:lnTo>
                    <a:pt x="6354" y="8408"/>
                  </a:lnTo>
                  <a:cubicBezTo>
                    <a:pt x="6506" y="8560"/>
                    <a:pt x="6658" y="8560"/>
                    <a:pt x="6658" y="8560"/>
                  </a:cubicBezTo>
                  <a:lnTo>
                    <a:pt x="6658" y="8713"/>
                  </a:lnTo>
                  <a:cubicBezTo>
                    <a:pt x="6506" y="9017"/>
                    <a:pt x="6658" y="9169"/>
                    <a:pt x="6658" y="9512"/>
                  </a:cubicBezTo>
                  <a:lnTo>
                    <a:pt x="6658" y="9664"/>
                  </a:lnTo>
                  <a:cubicBezTo>
                    <a:pt x="6658" y="9816"/>
                    <a:pt x="6658" y="9968"/>
                    <a:pt x="6506" y="10120"/>
                  </a:cubicBezTo>
                  <a:cubicBezTo>
                    <a:pt x="6202" y="10463"/>
                    <a:pt x="6050" y="10767"/>
                    <a:pt x="5897" y="11071"/>
                  </a:cubicBezTo>
                  <a:cubicBezTo>
                    <a:pt x="5897" y="11262"/>
                    <a:pt x="5707" y="11262"/>
                    <a:pt x="5707" y="11414"/>
                  </a:cubicBezTo>
                  <a:cubicBezTo>
                    <a:pt x="5555" y="11071"/>
                    <a:pt x="5403" y="10767"/>
                    <a:pt x="4946" y="10767"/>
                  </a:cubicBezTo>
                  <a:cubicBezTo>
                    <a:pt x="4604" y="10767"/>
                    <a:pt x="4452" y="10767"/>
                    <a:pt x="4147" y="10919"/>
                  </a:cubicBezTo>
                  <a:lnTo>
                    <a:pt x="1" y="14115"/>
                  </a:lnTo>
                  <a:lnTo>
                    <a:pt x="191" y="15218"/>
                  </a:lnTo>
                  <a:cubicBezTo>
                    <a:pt x="495" y="15370"/>
                    <a:pt x="495" y="15523"/>
                    <a:pt x="647" y="16017"/>
                  </a:cubicBezTo>
                  <a:cubicBezTo>
                    <a:pt x="647" y="16322"/>
                    <a:pt x="800" y="16474"/>
                    <a:pt x="800" y="16626"/>
                  </a:cubicBezTo>
                  <a:cubicBezTo>
                    <a:pt x="952" y="17120"/>
                    <a:pt x="1294" y="17273"/>
                    <a:pt x="1598" y="17273"/>
                  </a:cubicBezTo>
                  <a:lnTo>
                    <a:pt x="1598" y="17425"/>
                  </a:lnTo>
                  <a:cubicBezTo>
                    <a:pt x="1751" y="17919"/>
                    <a:pt x="2093" y="18072"/>
                    <a:pt x="2245" y="18224"/>
                  </a:cubicBezTo>
                  <a:cubicBezTo>
                    <a:pt x="2245" y="18376"/>
                    <a:pt x="2093" y="19023"/>
                    <a:pt x="2550" y="19479"/>
                  </a:cubicBezTo>
                  <a:cubicBezTo>
                    <a:pt x="2550" y="19479"/>
                    <a:pt x="2702" y="19479"/>
                    <a:pt x="2702" y="19631"/>
                  </a:cubicBezTo>
                  <a:cubicBezTo>
                    <a:pt x="2550" y="19822"/>
                    <a:pt x="2397" y="20126"/>
                    <a:pt x="2397" y="20582"/>
                  </a:cubicBezTo>
                  <a:cubicBezTo>
                    <a:pt x="2397" y="21077"/>
                    <a:pt x="2702" y="21724"/>
                    <a:pt x="3044" y="22180"/>
                  </a:cubicBezTo>
                  <a:lnTo>
                    <a:pt x="3501" y="22827"/>
                  </a:lnTo>
                  <a:cubicBezTo>
                    <a:pt x="3653" y="23131"/>
                    <a:pt x="3805" y="23284"/>
                    <a:pt x="3995" y="23284"/>
                  </a:cubicBezTo>
                  <a:lnTo>
                    <a:pt x="3995" y="23436"/>
                  </a:lnTo>
                  <a:cubicBezTo>
                    <a:pt x="4147" y="23626"/>
                    <a:pt x="4452" y="23778"/>
                    <a:pt x="4604" y="23778"/>
                  </a:cubicBezTo>
                  <a:lnTo>
                    <a:pt x="4604" y="24083"/>
                  </a:lnTo>
                  <a:cubicBezTo>
                    <a:pt x="4604" y="24387"/>
                    <a:pt x="4946" y="24577"/>
                    <a:pt x="5099" y="24729"/>
                  </a:cubicBezTo>
                  <a:lnTo>
                    <a:pt x="5251" y="24881"/>
                  </a:lnTo>
                  <a:cubicBezTo>
                    <a:pt x="5403" y="25034"/>
                    <a:pt x="5707" y="25186"/>
                    <a:pt x="5897" y="25338"/>
                  </a:cubicBezTo>
                  <a:cubicBezTo>
                    <a:pt x="5707" y="25680"/>
                    <a:pt x="5707" y="25985"/>
                    <a:pt x="5897" y="26137"/>
                  </a:cubicBezTo>
                  <a:cubicBezTo>
                    <a:pt x="5403" y="25985"/>
                    <a:pt x="4946" y="25833"/>
                    <a:pt x="4604" y="25833"/>
                  </a:cubicBezTo>
                  <a:lnTo>
                    <a:pt x="4147" y="25833"/>
                  </a:lnTo>
                  <a:cubicBezTo>
                    <a:pt x="3805" y="25985"/>
                    <a:pt x="3653" y="26137"/>
                    <a:pt x="3501" y="26289"/>
                  </a:cubicBezTo>
                  <a:cubicBezTo>
                    <a:pt x="2854" y="26479"/>
                    <a:pt x="2397" y="27240"/>
                    <a:pt x="2245" y="27887"/>
                  </a:cubicBezTo>
                  <a:lnTo>
                    <a:pt x="2093" y="28039"/>
                  </a:lnTo>
                  <a:cubicBezTo>
                    <a:pt x="1751" y="28838"/>
                    <a:pt x="2245" y="29333"/>
                    <a:pt x="2397" y="29637"/>
                  </a:cubicBezTo>
                  <a:cubicBezTo>
                    <a:pt x="2550" y="29637"/>
                    <a:pt x="2550" y="29637"/>
                    <a:pt x="2550" y="29789"/>
                  </a:cubicBezTo>
                  <a:cubicBezTo>
                    <a:pt x="2550" y="29789"/>
                    <a:pt x="2397" y="29789"/>
                    <a:pt x="2397" y="29941"/>
                  </a:cubicBezTo>
                  <a:lnTo>
                    <a:pt x="2245" y="30094"/>
                  </a:lnTo>
                  <a:cubicBezTo>
                    <a:pt x="2093" y="30284"/>
                    <a:pt x="1446" y="30892"/>
                    <a:pt x="2093" y="31539"/>
                  </a:cubicBezTo>
                  <a:cubicBezTo>
                    <a:pt x="1903" y="31844"/>
                    <a:pt x="1751" y="32186"/>
                    <a:pt x="2093" y="32795"/>
                  </a:cubicBezTo>
                  <a:lnTo>
                    <a:pt x="2093" y="32947"/>
                  </a:lnTo>
                  <a:cubicBezTo>
                    <a:pt x="1751" y="33289"/>
                    <a:pt x="1751" y="33746"/>
                    <a:pt x="2093" y="34240"/>
                  </a:cubicBezTo>
                  <a:lnTo>
                    <a:pt x="2093" y="34088"/>
                  </a:lnTo>
                  <a:lnTo>
                    <a:pt x="2702" y="33898"/>
                  </a:lnTo>
                  <a:lnTo>
                    <a:pt x="3044" y="33898"/>
                  </a:lnTo>
                  <a:cubicBezTo>
                    <a:pt x="3501" y="33898"/>
                    <a:pt x="3653" y="34240"/>
                    <a:pt x="3805" y="34240"/>
                  </a:cubicBezTo>
                  <a:cubicBezTo>
                    <a:pt x="3805" y="34392"/>
                    <a:pt x="3995" y="34545"/>
                    <a:pt x="3995" y="34697"/>
                  </a:cubicBezTo>
                  <a:cubicBezTo>
                    <a:pt x="3995" y="34849"/>
                    <a:pt x="3995" y="35039"/>
                    <a:pt x="4147" y="35039"/>
                  </a:cubicBezTo>
                  <a:lnTo>
                    <a:pt x="4147" y="35191"/>
                  </a:lnTo>
                  <a:cubicBezTo>
                    <a:pt x="4300" y="35344"/>
                    <a:pt x="4452" y="35648"/>
                    <a:pt x="4300" y="36143"/>
                  </a:cubicBezTo>
                  <a:cubicBezTo>
                    <a:pt x="4300" y="36295"/>
                    <a:pt x="4300" y="36447"/>
                    <a:pt x="4147" y="36599"/>
                  </a:cubicBezTo>
                  <a:cubicBezTo>
                    <a:pt x="4300" y="36599"/>
                    <a:pt x="4300" y="36751"/>
                    <a:pt x="4300" y="36751"/>
                  </a:cubicBezTo>
                  <a:cubicBezTo>
                    <a:pt x="4452" y="36941"/>
                    <a:pt x="4604" y="37094"/>
                    <a:pt x="4452" y="37246"/>
                  </a:cubicBezTo>
                  <a:lnTo>
                    <a:pt x="4452" y="37398"/>
                  </a:lnTo>
                  <a:cubicBezTo>
                    <a:pt x="4756" y="37550"/>
                    <a:pt x="5099" y="38045"/>
                    <a:pt x="4946" y="38653"/>
                  </a:cubicBezTo>
                  <a:lnTo>
                    <a:pt x="4756" y="38996"/>
                  </a:lnTo>
                  <a:cubicBezTo>
                    <a:pt x="4604" y="39605"/>
                    <a:pt x="4452" y="40099"/>
                    <a:pt x="4452" y="40746"/>
                  </a:cubicBezTo>
                  <a:cubicBezTo>
                    <a:pt x="4452" y="40898"/>
                    <a:pt x="4604" y="41202"/>
                    <a:pt x="4756" y="41507"/>
                  </a:cubicBezTo>
                  <a:cubicBezTo>
                    <a:pt x="4946" y="42001"/>
                    <a:pt x="5099" y="42458"/>
                    <a:pt x="5099" y="43105"/>
                  </a:cubicBezTo>
                  <a:cubicBezTo>
                    <a:pt x="5099" y="43599"/>
                    <a:pt x="4756" y="43904"/>
                    <a:pt x="4604" y="44208"/>
                  </a:cubicBezTo>
                  <a:cubicBezTo>
                    <a:pt x="4452" y="44855"/>
                    <a:pt x="4300" y="45007"/>
                    <a:pt x="4452" y="45311"/>
                  </a:cubicBezTo>
                  <a:cubicBezTo>
                    <a:pt x="4604" y="45806"/>
                    <a:pt x="4756" y="46110"/>
                    <a:pt x="4604" y="46605"/>
                  </a:cubicBezTo>
                  <a:lnTo>
                    <a:pt x="4604" y="46909"/>
                  </a:lnTo>
                  <a:cubicBezTo>
                    <a:pt x="4604" y="47061"/>
                    <a:pt x="4452" y="47213"/>
                    <a:pt x="4452" y="47404"/>
                  </a:cubicBezTo>
                  <a:lnTo>
                    <a:pt x="4604" y="47556"/>
                  </a:lnTo>
                  <a:cubicBezTo>
                    <a:pt x="4756" y="47404"/>
                    <a:pt x="4756" y="47213"/>
                    <a:pt x="4946" y="47213"/>
                  </a:cubicBezTo>
                  <a:lnTo>
                    <a:pt x="5099" y="46757"/>
                  </a:lnTo>
                  <a:lnTo>
                    <a:pt x="5099" y="46909"/>
                  </a:lnTo>
                  <a:cubicBezTo>
                    <a:pt x="5099" y="46757"/>
                    <a:pt x="5251" y="46452"/>
                    <a:pt x="5555" y="46262"/>
                  </a:cubicBezTo>
                  <a:cubicBezTo>
                    <a:pt x="5555" y="46262"/>
                    <a:pt x="6050" y="46110"/>
                    <a:pt x="6354" y="46110"/>
                  </a:cubicBezTo>
                  <a:cubicBezTo>
                    <a:pt x="6506" y="46110"/>
                    <a:pt x="6658" y="46262"/>
                    <a:pt x="6849" y="46262"/>
                  </a:cubicBezTo>
                  <a:cubicBezTo>
                    <a:pt x="6849" y="46262"/>
                    <a:pt x="6849" y="46110"/>
                    <a:pt x="7001" y="46110"/>
                  </a:cubicBezTo>
                  <a:cubicBezTo>
                    <a:pt x="7305" y="45806"/>
                    <a:pt x="7952" y="45654"/>
                    <a:pt x="8256" y="45654"/>
                  </a:cubicBezTo>
                  <a:lnTo>
                    <a:pt x="8408" y="45654"/>
                  </a:lnTo>
                  <a:lnTo>
                    <a:pt x="8256" y="45501"/>
                  </a:lnTo>
                  <a:cubicBezTo>
                    <a:pt x="8256" y="45007"/>
                    <a:pt x="8256" y="44550"/>
                    <a:pt x="8561" y="44208"/>
                  </a:cubicBezTo>
                  <a:lnTo>
                    <a:pt x="8561" y="44056"/>
                  </a:lnTo>
                  <a:lnTo>
                    <a:pt x="8408" y="43904"/>
                  </a:lnTo>
                  <a:cubicBezTo>
                    <a:pt x="8256" y="43599"/>
                    <a:pt x="8256" y="43105"/>
                    <a:pt x="8561" y="42800"/>
                  </a:cubicBezTo>
                  <a:cubicBezTo>
                    <a:pt x="8751" y="42458"/>
                    <a:pt x="9055" y="42306"/>
                    <a:pt x="9359" y="42306"/>
                  </a:cubicBezTo>
                  <a:cubicBezTo>
                    <a:pt x="9512" y="42306"/>
                    <a:pt x="9702" y="42458"/>
                    <a:pt x="9854" y="42458"/>
                  </a:cubicBezTo>
                  <a:lnTo>
                    <a:pt x="10006" y="42458"/>
                  </a:lnTo>
                  <a:cubicBezTo>
                    <a:pt x="10158" y="42154"/>
                    <a:pt x="10653" y="42001"/>
                    <a:pt x="11109" y="42001"/>
                  </a:cubicBezTo>
                  <a:cubicBezTo>
                    <a:pt x="11414" y="42001"/>
                    <a:pt x="11604" y="42001"/>
                    <a:pt x="11908" y="42154"/>
                  </a:cubicBezTo>
                  <a:cubicBezTo>
                    <a:pt x="12061" y="42154"/>
                    <a:pt x="12213" y="42306"/>
                    <a:pt x="12365" y="42306"/>
                  </a:cubicBezTo>
                  <a:cubicBezTo>
                    <a:pt x="12555" y="42306"/>
                    <a:pt x="12555" y="42154"/>
                    <a:pt x="12555" y="42154"/>
                  </a:cubicBezTo>
                  <a:lnTo>
                    <a:pt x="12707" y="42001"/>
                  </a:lnTo>
                  <a:cubicBezTo>
                    <a:pt x="12707" y="41849"/>
                    <a:pt x="12860" y="41697"/>
                    <a:pt x="13012" y="41355"/>
                  </a:cubicBezTo>
                  <a:cubicBezTo>
                    <a:pt x="12860" y="41202"/>
                    <a:pt x="12707" y="41050"/>
                    <a:pt x="12707" y="40746"/>
                  </a:cubicBezTo>
                  <a:cubicBezTo>
                    <a:pt x="12061" y="40403"/>
                    <a:pt x="11756" y="39795"/>
                    <a:pt x="11756" y="39605"/>
                  </a:cubicBezTo>
                  <a:lnTo>
                    <a:pt x="11756" y="39452"/>
                  </a:lnTo>
                  <a:cubicBezTo>
                    <a:pt x="11604" y="38996"/>
                    <a:pt x="11756" y="38653"/>
                    <a:pt x="11908" y="38349"/>
                  </a:cubicBezTo>
                  <a:lnTo>
                    <a:pt x="11908" y="38045"/>
                  </a:lnTo>
                  <a:lnTo>
                    <a:pt x="12061" y="37702"/>
                  </a:lnTo>
                  <a:cubicBezTo>
                    <a:pt x="12061" y="37550"/>
                    <a:pt x="12061" y="37246"/>
                    <a:pt x="12213" y="37094"/>
                  </a:cubicBezTo>
                  <a:cubicBezTo>
                    <a:pt x="12365" y="36941"/>
                    <a:pt x="12365" y="36751"/>
                    <a:pt x="12555" y="36751"/>
                  </a:cubicBezTo>
                  <a:cubicBezTo>
                    <a:pt x="12555" y="36599"/>
                    <a:pt x="12555" y="36447"/>
                    <a:pt x="12365" y="36143"/>
                  </a:cubicBezTo>
                  <a:cubicBezTo>
                    <a:pt x="12365" y="36143"/>
                    <a:pt x="12213" y="36143"/>
                    <a:pt x="12213" y="35990"/>
                  </a:cubicBezTo>
                  <a:cubicBezTo>
                    <a:pt x="11908" y="35800"/>
                    <a:pt x="11604" y="35648"/>
                    <a:pt x="11604" y="35191"/>
                  </a:cubicBezTo>
                  <a:lnTo>
                    <a:pt x="11414" y="35039"/>
                  </a:lnTo>
                  <a:cubicBezTo>
                    <a:pt x="11604" y="33898"/>
                    <a:pt x="12555" y="33746"/>
                    <a:pt x="13012" y="33594"/>
                  </a:cubicBezTo>
                  <a:lnTo>
                    <a:pt x="13506" y="33594"/>
                  </a:lnTo>
                  <a:cubicBezTo>
                    <a:pt x="13658" y="33594"/>
                    <a:pt x="13811" y="33594"/>
                    <a:pt x="13963" y="33746"/>
                  </a:cubicBezTo>
                  <a:cubicBezTo>
                    <a:pt x="14115" y="33594"/>
                    <a:pt x="14267" y="33441"/>
                    <a:pt x="14457" y="33441"/>
                  </a:cubicBezTo>
                  <a:cubicBezTo>
                    <a:pt x="14610" y="33289"/>
                    <a:pt x="14610" y="33137"/>
                    <a:pt x="14762" y="33137"/>
                  </a:cubicBezTo>
                  <a:cubicBezTo>
                    <a:pt x="14914" y="32795"/>
                    <a:pt x="15218" y="32490"/>
                    <a:pt x="15713" y="32338"/>
                  </a:cubicBezTo>
                  <a:lnTo>
                    <a:pt x="15865" y="32338"/>
                  </a:lnTo>
                  <a:cubicBezTo>
                    <a:pt x="16017" y="32186"/>
                    <a:pt x="16169" y="31996"/>
                    <a:pt x="16512" y="31996"/>
                  </a:cubicBezTo>
                  <a:lnTo>
                    <a:pt x="16816" y="31691"/>
                  </a:lnTo>
                  <a:lnTo>
                    <a:pt x="16968" y="31691"/>
                  </a:lnTo>
                  <a:lnTo>
                    <a:pt x="16968" y="31539"/>
                  </a:lnTo>
                  <a:cubicBezTo>
                    <a:pt x="16816" y="31235"/>
                    <a:pt x="16816" y="30892"/>
                    <a:pt x="16968" y="30436"/>
                  </a:cubicBezTo>
                  <a:lnTo>
                    <a:pt x="17120" y="30284"/>
                  </a:lnTo>
                  <a:lnTo>
                    <a:pt x="17120" y="30094"/>
                  </a:lnTo>
                  <a:cubicBezTo>
                    <a:pt x="17311" y="29941"/>
                    <a:pt x="17463" y="29485"/>
                    <a:pt x="18072" y="29485"/>
                  </a:cubicBezTo>
                  <a:cubicBezTo>
                    <a:pt x="18072" y="29485"/>
                    <a:pt x="18262" y="29333"/>
                    <a:pt x="18262" y="29142"/>
                  </a:cubicBezTo>
                  <a:cubicBezTo>
                    <a:pt x="18414" y="28990"/>
                    <a:pt x="18566" y="28686"/>
                    <a:pt x="18871" y="28686"/>
                  </a:cubicBezTo>
                  <a:lnTo>
                    <a:pt x="19023" y="28686"/>
                  </a:lnTo>
                  <a:cubicBezTo>
                    <a:pt x="19517" y="28838"/>
                    <a:pt x="19669" y="29142"/>
                    <a:pt x="19822" y="29485"/>
                  </a:cubicBezTo>
                  <a:lnTo>
                    <a:pt x="21876" y="27887"/>
                  </a:lnTo>
                  <a:cubicBezTo>
                    <a:pt x="21876" y="27887"/>
                    <a:pt x="22066" y="27735"/>
                    <a:pt x="22218" y="27583"/>
                  </a:cubicBezTo>
                  <a:cubicBezTo>
                    <a:pt x="22675" y="27088"/>
                    <a:pt x="23017" y="26784"/>
                    <a:pt x="23322" y="26631"/>
                  </a:cubicBezTo>
                  <a:lnTo>
                    <a:pt x="23170" y="26479"/>
                  </a:lnTo>
                  <a:cubicBezTo>
                    <a:pt x="23017" y="26289"/>
                    <a:pt x="23017" y="26137"/>
                    <a:pt x="23017" y="25833"/>
                  </a:cubicBezTo>
                  <a:lnTo>
                    <a:pt x="23017" y="24729"/>
                  </a:lnTo>
                  <a:cubicBezTo>
                    <a:pt x="23017" y="23930"/>
                    <a:pt x="23017" y="23131"/>
                    <a:pt x="23170" y="22332"/>
                  </a:cubicBezTo>
                  <a:lnTo>
                    <a:pt x="23170" y="21876"/>
                  </a:lnTo>
                  <a:cubicBezTo>
                    <a:pt x="23170" y="21381"/>
                    <a:pt x="23170" y="21077"/>
                    <a:pt x="23322" y="20582"/>
                  </a:cubicBezTo>
                  <a:lnTo>
                    <a:pt x="22218" y="20582"/>
                  </a:lnTo>
                  <a:lnTo>
                    <a:pt x="21876" y="20925"/>
                  </a:lnTo>
                  <a:cubicBezTo>
                    <a:pt x="21572" y="21077"/>
                    <a:pt x="21419" y="21381"/>
                    <a:pt x="20925" y="21381"/>
                  </a:cubicBezTo>
                  <a:cubicBezTo>
                    <a:pt x="20468" y="21381"/>
                    <a:pt x="20164" y="21077"/>
                    <a:pt x="19974" y="20430"/>
                  </a:cubicBezTo>
                  <a:cubicBezTo>
                    <a:pt x="19822" y="20278"/>
                    <a:pt x="19822" y="20126"/>
                    <a:pt x="19669" y="20126"/>
                  </a:cubicBezTo>
                  <a:lnTo>
                    <a:pt x="19517" y="20126"/>
                  </a:lnTo>
                  <a:cubicBezTo>
                    <a:pt x="19365" y="20278"/>
                    <a:pt x="19213" y="20278"/>
                    <a:pt x="18871" y="20278"/>
                  </a:cubicBezTo>
                  <a:lnTo>
                    <a:pt x="18718" y="20278"/>
                  </a:lnTo>
                  <a:cubicBezTo>
                    <a:pt x="17919" y="19974"/>
                    <a:pt x="17919" y="19023"/>
                    <a:pt x="18072" y="18376"/>
                  </a:cubicBezTo>
                  <a:lnTo>
                    <a:pt x="18072" y="18224"/>
                  </a:lnTo>
                  <a:lnTo>
                    <a:pt x="18072" y="18072"/>
                  </a:lnTo>
                  <a:cubicBezTo>
                    <a:pt x="17919" y="18072"/>
                    <a:pt x="17919" y="18072"/>
                    <a:pt x="17767" y="17919"/>
                  </a:cubicBezTo>
                  <a:cubicBezTo>
                    <a:pt x="17463" y="17919"/>
                    <a:pt x="17311" y="17729"/>
                    <a:pt x="17120" y="17577"/>
                  </a:cubicBezTo>
                  <a:lnTo>
                    <a:pt x="16968" y="17425"/>
                  </a:lnTo>
                  <a:cubicBezTo>
                    <a:pt x="16664" y="17425"/>
                    <a:pt x="16169" y="17273"/>
                    <a:pt x="16017" y="16474"/>
                  </a:cubicBezTo>
                  <a:lnTo>
                    <a:pt x="16017" y="16322"/>
                  </a:lnTo>
                  <a:cubicBezTo>
                    <a:pt x="15561" y="15675"/>
                    <a:pt x="16017" y="15066"/>
                    <a:pt x="16360" y="14724"/>
                  </a:cubicBezTo>
                  <a:cubicBezTo>
                    <a:pt x="16360" y="14419"/>
                    <a:pt x="16360" y="14267"/>
                    <a:pt x="16169" y="14115"/>
                  </a:cubicBezTo>
                  <a:cubicBezTo>
                    <a:pt x="16169" y="13925"/>
                    <a:pt x="15865" y="13773"/>
                    <a:pt x="15561" y="13620"/>
                  </a:cubicBezTo>
                  <a:lnTo>
                    <a:pt x="15408" y="13620"/>
                  </a:lnTo>
                  <a:cubicBezTo>
                    <a:pt x="14914" y="13468"/>
                    <a:pt x="14267" y="13316"/>
                    <a:pt x="14267" y="12821"/>
                  </a:cubicBezTo>
                  <a:cubicBezTo>
                    <a:pt x="14115" y="12365"/>
                    <a:pt x="14457" y="12023"/>
                    <a:pt x="14610" y="12023"/>
                  </a:cubicBezTo>
                  <a:lnTo>
                    <a:pt x="14610" y="11870"/>
                  </a:lnTo>
                  <a:lnTo>
                    <a:pt x="14610" y="11718"/>
                  </a:lnTo>
                  <a:cubicBezTo>
                    <a:pt x="14610" y="11566"/>
                    <a:pt x="14762" y="11414"/>
                    <a:pt x="14762" y="11262"/>
                  </a:cubicBezTo>
                  <a:cubicBezTo>
                    <a:pt x="14762" y="11262"/>
                    <a:pt x="14762" y="11071"/>
                    <a:pt x="14610" y="11071"/>
                  </a:cubicBezTo>
                  <a:cubicBezTo>
                    <a:pt x="14267" y="11071"/>
                    <a:pt x="13658" y="10919"/>
                    <a:pt x="13658" y="10311"/>
                  </a:cubicBezTo>
                  <a:cubicBezTo>
                    <a:pt x="13658" y="9968"/>
                    <a:pt x="13811" y="9664"/>
                    <a:pt x="13811" y="9512"/>
                  </a:cubicBezTo>
                  <a:lnTo>
                    <a:pt x="13811" y="9169"/>
                  </a:lnTo>
                  <a:cubicBezTo>
                    <a:pt x="13963" y="8713"/>
                    <a:pt x="14115" y="8560"/>
                    <a:pt x="14115" y="8218"/>
                  </a:cubicBezTo>
                  <a:cubicBezTo>
                    <a:pt x="14457" y="7762"/>
                    <a:pt x="14457" y="7762"/>
                    <a:pt x="14267" y="7609"/>
                  </a:cubicBezTo>
                  <a:lnTo>
                    <a:pt x="14115" y="7457"/>
                  </a:lnTo>
                  <a:cubicBezTo>
                    <a:pt x="13963" y="6963"/>
                    <a:pt x="13811" y="6316"/>
                    <a:pt x="14115" y="5859"/>
                  </a:cubicBezTo>
                  <a:lnTo>
                    <a:pt x="14115" y="5213"/>
                  </a:lnTo>
                  <a:cubicBezTo>
                    <a:pt x="13506" y="5213"/>
                    <a:pt x="13316" y="4908"/>
                    <a:pt x="13316" y="4756"/>
                  </a:cubicBezTo>
                  <a:cubicBezTo>
                    <a:pt x="12860" y="4604"/>
                    <a:pt x="12707" y="4109"/>
                    <a:pt x="12365" y="3957"/>
                  </a:cubicBezTo>
                  <a:lnTo>
                    <a:pt x="12365" y="3653"/>
                  </a:lnTo>
                  <a:lnTo>
                    <a:pt x="12707" y="2702"/>
                  </a:lnTo>
                  <a:lnTo>
                    <a:pt x="13316" y="2702"/>
                  </a:lnTo>
                  <a:lnTo>
                    <a:pt x="14457" y="1751"/>
                  </a:lnTo>
                  <a:cubicBezTo>
                    <a:pt x="14762" y="1560"/>
                    <a:pt x="14914" y="1560"/>
                    <a:pt x="15218" y="1560"/>
                  </a:cubicBezTo>
                  <a:lnTo>
                    <a:pt x="15561" y="1560"/>
                  </a:lnTo>
                  <a:cubicBezTo>
                    <a:pt x="15561" y="1560"/>
                    <a:pt x="15408" y="1408"/>
                    <a:pt x="15218" y="1256"/>
                  </a:cubicBezTo>
                  <a:lnTo>
                    <a:pt x="15218" y="1104"/>
                  </a:lnTo>
                  <a:lnTo>
                    <a:pt x="14267" y="799"/>
                  </a:lnTo>
                  <a:lnTo>
                    <a:pt x="12860" y="1751"/>
                  </a:lnTo>
                  <a:cubicBezTo>
                    <a:pt x="12707" y="1560"/>
                    <a:pt x="12707" y="1408"/>
                    <a:pt x="12555" y="1256"/>
                  </a:cubicBezTo>
                  <a:cubicBezTo>
                    <a:pt x="12365" y="1104"/>
                    <a:pt x="12365" y="1104"/>
                    <a:pt x="12365" y="952"/>
                  </a:cubicBezTo>
                  <a:lnTo>
                    <a:pt x="11756" y="305"/>
                  </a:lnTo>
                  <a:lnTo>
                    <a:pt x="11262" y="1"/>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2708755" y="2218252"/>
              <a:ext cx="234864" cy="412511"/>
            </a:xfrm>
            <a:custGeom>
              <a:rect b="b" l="l" r="r" t="t"/>
              <a:pathLst>
                <a:path extrusionOk="0" h="57714" w="30893">
                  <a:moveTo>
                    <a:pt x="25490" y="27278"/>
                  </a:moveTo>
                  <a:lnTo>
                    <a:pt x="25833" y="27430"/>
                  </a:lnTo>
                  <a:cubicBezTo>
                    <a:pt x="25490" y="27582"/>
                    <a:pt x="25338" y="27925"/>
                    <a:pt x="25338" y="28229"/>
                  </a:cubicBezTo>
                  <a:cubicBezTo>
                    <a:pt x="25186" y="28534"/>
                    <a:pt x="25186" y="28876"/>
                    <a:pt x="25034" y="29180"/>
                  </a:cubicBezTo>
                  <a:lnTo>
                    <a:pt x="25034" y="29675"/>
                  </a:lnTo>
                  <a:cubicBezTo>
                    <a:pt x="24881" y="29485"/>
                    <a:pt x="24729" y="29485"/>
                    <a:pt x="24539" y="29332"/>
                  </a:cubicBezTo>
                  <a:cubicBezTo>
                    <a:pt x="24539" y="29332"/>
                    <a:pt x="24539" y="29180"/>
                    <a:pt x="24729" y="29028"/>
                  </a:cubicBezTo>
                  <a:cubicBezTo>
                    <a:pt x="24881" y="28534"/>
                    <a:pt x="25186" y="27925"/>
                    <a:pt x="25034" y="27278"/>
                  </a:cubicBezTo>
                  <a:close/>
                  <a:moveTo>
                    <a:pt x="8370" y="0"/>
                  </a:moveTo>
                  <a:cubicBezTo>
                    <a:pt x="8066" y="0"/>
                    <a:pt x="7914" y="0"/>
                    <a:pt x="7609" y="191"/>
                  </a:cubicBezTo>
                  <a:lnTo>
                    <a:pt x="6468" y="1142"/>
                  </a:lnTo>
                  <a:lnTo>
                    <a:pt x="5859" y="1142"/>
                  </a:lnTo>
                  <a:lnTo>
                    <a:pt x="5517" y="2093"/>
                  </a:lnTo>
                  <a:lnTo>
                    <a:pt x="5517" y="2397"/>
                  </a:lnTo>
                  <a:cubicBezTo>
                    <a:pt x="5859" y="2549"/>
                    <a:pt x="6012" y="3044"/>
                    <a:pt x="6468" y="3196"/>
                  </a:cubicBezTo>
                  <a:cubicBezTo>
                    <a:pt x="6468" y="3348"/>
                    <a:pt x="6658" y="3653"/>
                    <a:pt x="7267" y="3653"/>
                  </a:cubicBezTo>
                  <a:lnTo>
                    <a:pt x="7267" y="4299"/>
                  </a:lnTo>
                  <a:cubicBezTo>
                    <a:pt x="6963" y="4756"/>
                    <a:pt x="7115" y="5403"/>
                    <a:pt x="7267" y="5897"/>
                  </a:cubicBezTo>
                  <a:lnTo>
                    <a:pt x="7419" y="6049"/>
                  </a:lnTo>
                  <a:cubicBezTo>
                    <a:pt x="7609" y="6202"/>
                    <a:pt x="7609" y="6202"/>
                    <a:pt x="7267" y="6658"/>
                  </a:cubicBezTo>
                  <a:cubicBezTo>
                    <a:pt x="7267" y="7000"/>
                    <a:pt x="7115" y="7153"/>
                    <a:pt x="6963" y="7609"/>
                  </a:cubicBezTo>
                  <a:lnTo>
                    <a:pt x="6963" y="7952"/>
                  </a:lnTo>
                  <a:cubicBezTo>
                    <a:pt x="6963" y="8104"/>
                    <a:pt x="6810" y="8408"/>
                    <a:pt x="6810" y="8751"/>
                  </a:cubicBezTo>
                  <a:cubicBezTo>
                    <a:pt x="6810" y="9359"/>
                    <a:pt x="7419" y="9511"/>
                    <a:pt x="7762" y="9511"/>
                  </a:cubicBezTo>
                  <a:cubicBezTo>
                    <a:pt x="7914" y="9511"/>
                    <a:pt x="7914" y="9702"/>
                    <a:pt x="7914" y="9702"/>
                  </a:cubicBezTo>
                  <a:cubicBezTo>
                    <a:pt x="7914" y="9854"/>
                    <a:pt x="7762" y="10006"/>
                    <a:pt x="7762" y="10158"/>
                  </a:cubicBezTo>
                  <a:lnTo>
                    <a:pt x="7762" y="10310"/>
                  </a:lnTo>
                  <a:lnTo>
                    <a:pt x="7762" y="10463"/>
                  </a:lnTo>
                  <a:cubicBezTo>
                    <a:pt x="7609" y="10463"/>
                    <a:pt x="7267" y="10805"/>
                    <a:pt x="7419" y="11261"/>
                  </a:cubicBezTo>
                  <a:cubicBezTo>
                    <a:pt x="7419" y="11756"/>
                    <a:pt x="8066" y="11908"/>
                    <a:pt x="8560" y="12060"/>
                  </a:cubicBezTo>
                  <a:lnTo>
                    <a:pt x="8713" y="12060"/>
                  </a:lnTo>
                  <a:cubicBezTo>
                    <a:pt x="9017" y="12213"/>
                    <a:pt x="9321" y="12365"/>
                    <a:pt x="9321" y="12555"/>
                  </a:cubicBezTo>
                  <a:cubicBezTo>
                    <a:pt x="9512" y="12707"/>
                    <a:pt x="9512" y="12859"/>
                    <a:pt x="9512" y="13164"/>
                  </a:cubicBezTo>
                  <a:cubicBezTo>
                    <a:pt x="9169" y="13506"/>
                    <a:pt x="8713" y="14115"/>
                    <a:pt x="9169" y="14762"/>
                  </a:cubicBezTo>
                  <a:lnTo>
                    <a:pt x="9169" y="14914"/>
                  </a:lnTo>
                  <a:cubicBezTo>
                    <a:pt x="9321" y="15713"/>
                    <a:pt x="9816" y="15865"/>
                    <a:pt x="10120" y="15865"/>
                  </a:cubicBezTo>
                  <a:lnTo>
                    <a:pt x="10272" y="16017"/>
                  </a:lnTo>
                  <a:cubicBezTo>
                    <a:pt x="10463" y="16169"/>
                    <a:pt x="10615" y="16359"/>
                    <a:pt x="10919" y="16359"/>
                  </a:cubicBezTo>
                  <a:cubicBezTo>
                    <a:pt x="11071" y="16512"/>
                    <a:pt x="11071" y="16512"/>
                    <a:pt x="11224" y="16512"/>
                  </a:cubicBezTo>
                  <a:lnTo>
                    <a:pt x="11224" y="16664"/>
                  </a:lnTo>
                  <a:lnTo>
                    <a:pt x="11224" y="16816"/>
                  </a:lnTo>
                  <a:cubicBezTo>
                    <a:pt x="11071" y="17463"/>
                    <a:pt x="11071" y="18414"/>
                    <a:pt x="11870" y="18718"/>
                  </a:cubicBezTo>
                  <a:lnTo>
                    <a:pt x="12023" y="18718"/>
                  </a:lnTo>
                  <a:cubicBezTo>
                    <a:pt x="12365" y="18718"/>
                    <a:pt x="12517" y="18718"/>
                    <a:pt x="12669" y="18566"/>
                  </a:cubicBezTo>
                  <a:lnTo>
                    <a:pt x="12821" y="18566"/>
                  </a:lnTo>
                  <a:cubicBezTo>
                    <a:pt x="12974" y="18566"/>
                    <a:pt x="12974" y="18718"/>
                    <a:pt x="13126" y="18870"/>
                  </a:cubicBezTo>
                  <a:cubicBezTo>
                    <a:pt x="13316" y="19517"/>
                    <a:pt x="13620" y="19821"/>
                    <a:pt x="14077" y="19821"/>
                  </a:cubicBezTo>
                  <a:cubicBezTo>
                    <a:pt x="14571" y="19821"/>
                    <a:pt x="14724" y="19517"/>
                    <a:pt x="15028" y="19365"/>
                  </a:cubicBezTo>
                  <a:lnTo>
                    <a:pt x="15370" y="19022"/>
                  </a:lnTo>
                  <a:lnTo>
                    <a:pt x="16474" y="19022"/>
                  </a:lnTo>
                  <a:cubicBezTo>
                    <a:pt x="16322" y="19517"/>
                    <a:pt x="16322" y="19821"/>
                    <a:pt x="16322" y="20316"/>
                  </a:cubicBezTo>
                  <a:lnTo>
                    <a:pt x="16322" y="20772"/>
                  </a:lnTo>
                  <a:cubicBezTo>
                    <a:pt x="16169" y="21571"/>
                    <a:pt x="16169" y="22370"/>
                    <a:pt x="16169" y="23169"/>
                  </a:cubicBezTo>
                  <a:lnTo>
                    <a:pt x="16169" y="24273"/>
                  </a:lnTo>
                  <a:cubicBezTo>
                    <a:pt x="16169" y="24577"/>
                    <a:pt x="16169" y="24729"/>
                    <a:pt x="16322" y="24919"/>
                  </a:cubicBezTo>
                  <a:lnTo>
                    <a:pt x="16474" y="25071"/>
                  </a:lnTo>
                  <a:cubicBezTo>
                    <a:pt x="16169" y="25224"/>
                    <a:pt x="15827" y="25528"/>
                    <a:pt x="15370" y="26023"/>
                  </a:cubicBezTo>
                  <a:cubicBezTo>
                    <a:pt x="15218" y="26175"/>
                    <a:pt x="15028" y="26327"/>
                    <a:pt x="15028" y="26327"/>
                  </a:cubicBezTo>
                  <a:lnTo>
                    <a:pt x="12974" y="27925"/>
                  </a:lnTo>
                  <a:cubicBezTo>
                    <a:pt x="12821" y="27582"/>
                    <a:pt x="12669" y="27278"/>
                    <a:pt x="12175" y="27126"/>
                  </a:cubicBezTo>
                  <a:lnTo>
                    <a:pt x="12023" y="27126"/>
                  </a:lnTo>
                  <a:cubicBezTo>
                    <a:pt x="11718" y="27126"/>
                    <a:pt x="11566" y="27430"/>
                    <a:pt x="11414" y="27582"/>
                  </a:cubicBezTo>
                  <a:cubicBezTo>
                    <a:pt x="11414" y="27773"/>
                    <a:pt x="11224" y="27925"/>
                    <a:pt x="11224" y="27925"/>
                  </a:cubicBezTo>
                  <a:cubicBezTo>
                    <a:pt x="10615" y="27925"/>
                    <a:pt x="10463" y="28381"/>
                    <a:pt x="10272" y="28534"/>
                  </a:cubicBezTo>
                  <a:lnTo>
                    <a:pt x="10272" y="28724"/>
                  </a:lnTo>
                  <a:lnTo>
                    <a:pt x="10120" y="28876"/>
                  </a:lnTo>
                  <a:cubicBezTo>
                    <a:pt x="9968" y="29332"/>
                    <a:pt x="9968" y="29675"/>
                    <a:pt x="10120" y="29979"/>
                  </a:cubicBezTo>
                  <a:lnTo>
                    <a:pt x="10120" y="30131"/>
                  </a:lnTo>
                  <a:lnTo>
                    <a:pt x="9968" y="30131"/>
                  </a:lnTo>
                  <a:lnTo>
                    <a:pt x="9664" y="30436"/>
                  </a:lnTo>
                  <a:cubicBezTo>
                    <a:pt x="9321" y="30436"/>
                    <a:pt x="9169" y="30626"/>
                    <a:pt x="9017" y="30778"/>
                  </a:cubicBezTo>
                  <a:lnTo>
                    <a:pt x="8865" y="30778"/>
                  </a:lnTo>
                  <a:cubicBezTo>
                    <a:pt x="8370" y="30930"/>
                    <a:pt x="8066" y="31235"/>
                    <a:pt x="7914" y="31577"/>
                  </a:cubicBezTo>
                  <a:cubicBezTo>
                    <a:pt x="7762" y="31577"/>
                    <a:pt x="7762" y="31729"/>
                    <a:pt x="7609" y="31881"/>
                  </a:cubicBezTo>
                  <a:cubicBezTo>
                    <a:pt x="7419" y="31881"/>
                    <a:pt x="7267" y="32034"/>
                    <a:pt x="7115" y="32186"/>
                  </a:cubicBezTo>
                  <a:cubicBezTo>
                    <a:pt x="6963" y="32034"/>
                    <a:pt x="6810" y="32034"/>
                    <a:pt x="6658" y="32034"/>
                  </a:cubicBezTo>
                  <a:lnTo>
                    <a:pt x="6164" y="32034"/>
                  </a:lnTo>
                  <a:cubicBezTo>
                    <a:pt x="5707" y="32186"/>
                    <a:pt x="4756" y="32338"/>
                    <a:pt x="4566" y="33479"/>
                  </a:cubicBezTo>
                  <a:lnTo>
                    <a:pt x="4756" y="33631"/>
                  </a:lnTo>
                  <a:cubicBezTo>
                    <a:pt x="4756" y="34088"/>
                    <a:pt x="5060" y="34240"/>
                    <a:pt x="5365" y="34430"/>
                  </a:cubicBezTo>
                  <a:cubicBezTo>
                    <a:pt x="5365" y="34583"/>
                    <a:pt x="5517" y="34583"/>
                    <a:pt x="5517" y="34583"/>
                  </a:cubicBezTo>
                  <a:cubicBezTo>
                    <a:pt x="5707" y="34887"/>
                    <a:pt x="5707" y="35039"/>
                    <a:pt x="5707" y="35191"/>
                  </a:cubicBezTo>
                  <a:cubicBezTo>
                    <a:pt x="5517" y="35191"/>
                    <a:pt x="5517" y="35381"/>
                    <a:pt x="5365" y="35534"/>
                  </a:cubicBezTo>
                  <a:cubicBezTo>
                    <a:pt x="5213" y="35686"/>
                    <a:pt x="5213" y="35990"/>
                    <a:pt x="5213" y="36142"/>
                  </a:cubicBezTo>
                  <a:lnTo>
                    <a:pt x="5060" y="36485"/>
                  </a:lnTo>
                  <a:lnTo>
                    <a:pt x="5060" y="36789"/>
                  </a:lnTo>
                  <a:cubicBezTo>
                    <a:pt x="4908" y="37093"/>
                    <a:pt x="4756" y="37436"/>
                    <a:pt x="4908" y="37892"/>
                  </a:cubicBezTo>
                  <a:lnTo>
                    <a:pt x="4908" y="38045"/>
                  </a:lnTo>
                  <a:cubicBezTo>
                    <a:pt x="4908" y="38235"/>
                    <a:pt x="5213" y="38843"/>
                    <a:pt x="5859" y="39186"/>
                  </a:cubicBezTo>
                  <a:cubicBezTo>
                    <a:pt x="5859" y="39490"/>
                    <a:pt x="6012" y="39642"/>
                    <a:pt x="6164" y="39795"/>
                  </a:cubicBezTo>
                  <a:cubicBezTo>
                    <a:pt x="6012" y="40137"/>
                    <a:pt x="5859" y="40289"/>
                    <a:pt x="5859" y="40441"/>
                  </a:cubicBezTo>
                  <a:lnTo>
                    <a:pt x="5707" y="40594"/>
                  </a:lnTo>
                  <a:cubicBezTo>
                    <a:pt x="5707" y="40594"/>
                    <a:pt x="5707" y="40746"/>
                    <a:pt x="5517" y="40746"/>
                  </a:cubicBezTo>
                  <a:cubicBezTo>
                    <a:pt x="5365" y="40746"/>
                    <a:pt x="5213" y="40594"/>
                    <a:pt x="5060" y="40594"/>
                  </a:cubicBezTo>
                  <a:cubicBezTo>
                    <a:pt x="4756" y="40441"/>
                    <a:pt x="4566" y="40441"/>
                    <a:pt x="4261" y="40441"/>
                  </a:cubicBezTo>
                  <a:cubicBezTo>
                    <a:pt x="3805" y="40441"/>
                    <a:pt x="3310" y="40594"/>
                    <a:pt x="3158" y="40898"/>
                  </a:cubicBezTo>
                  <a:lnTo>
                    <a:pt x="3006" y="40898"/>
                  </a:lnTo>
                  <a:cubicBezTo>
                    <a:pt x="2854" y="40898"/>
                    <a:pt x="2664" y="40746"/>
                    <a:pt x="2511" y="40746"/>
                  </a:cubicBezTo>
                  <a:cubicBezTo>
                    <a:pt x="2207" y="40746"/>
                    <a:pt x="1903" y="40898"/>
                    <a:pt x="1713" y="41240"/>
                  </a:cubicBezTo>
                  <a:cubicBezTo>
                    <a:pt x="1408" y="41545"/>
                    <a:pt x="1408" y="42039"/>
                    <a:pt x="1560" y="42344"/>
                  </a:cubicBezTo>
                  <a:lnTo>
                    <a:pt x="1713" y="42496"/>
                  </a:lnTo>
                  <a:lnTo>
                    <a:pt x="1713" y="42648"/>
                  </a:lnTo>
                  <a:cubicBezTo>
                    <a:pt x="1408" y="42990"/>
                    <a:pt x="1408" y="43447"/>
                    <a:pt x="1408" y="43941"/>
                  </a:cubicBezTo>
                  <a:lnTo>
                    <a:pt x="1560" y="44094"/>
                  </a:lnTo>
                  <a:lnTo>
                    <a:pt x="1408" y="44094"/>
                  </a:lnTo>
                  <a:cubicBezTo>
                    <a:pt x="1104" y="44094"/>
                    <a:pt x="457" y="44246"/>
                    <a:pt x="153" y="44550"/>
                  </a:cubicBezTo>
                  <a:cubicBezTo>
                    <a:pt x="1" y="44550"/>
                    <a:pt x="1" y="44702"/>
                    <a:pt x="1" y="44702"/>
                  </a:cubicBezTo>
                  <a:lnTo>
                    <a:pt x="153" y="44892"/>
                  </a:lnTo>
                  <a:cubicBezTo>
                    <a:pt x="305" y="45045"/>
                    <a:pt x="305" y="45197"/>
                    <a:pt x="305" y="45349"/>
                  </a:cubicBezTo>
                  <a:lnTo>
                    <a:pt x="305" y="45501"/>
                  </a:lnTo>
                  <a:cubicBezTo>
                    <a:pt x="457" y="45501"/>
                    <a:pt x="609" y="45501"/>
                    <a:pt x="609" y="45653"/>
                  </a:cubicBezTo>
                  <a:lnTo>
                    <a:pt x="761" y="46604"/>
                  </a:lnTo>
                  <a:cubicBezTo>
                    <a:pt x="952" y="46604"/>
                    <a:pt x="952" y="46604"/>
                    <a:pt x="1104" y="46795"/>
                  </a:cubicBezTo>
                  <a:cubicBezTo>
                    <a:pt x="1256" y="46947"/>
                    <a:pt x="1713" y="47251"/>
                    <a:pt x="1560" y="47898"/>
                  </a:cubicBezTo>
                  <a:cubicBezTo>
                    <a:pt x="1560" y="48355"/>
                    <a:pt x="1104" y="48697"/>
                    <a:pt x="952" y="48697"/>
                  </a:cubicBezTo>
                  <a:cubicBezTo>
                    <a:pt x="952" y="48849"/>
                    <a:pt x="952" y="49153"/>
                    <a:pt x="1256" y="49306"/>
                  </a:cubicBezTo>
                  <a:cubicBezTo>
                    <a:pt x="1560" y="49800"/>
                    <a:pt x="2359" y="50257"/>
                    <a:pt x="2854" y="50409"/>
                  </a:cubicBezTo>
                  <a:cubicBezTo>
                    <a:pt x="3158" y="50599"/>
                    <a:pt x="3463" y="50751"/>
                    <a:pt x="3615" y="50751"/>
                  </a:cubicBezTo>
                  <a:cubicBezTo>
                    <a:pt x="3957" y="50903"/>
                    <a:pt x="4261" y="51056"/>
                    <a:pt x="4566" y="51208"/>
                  </a:cubicBezTo>
                  <a:cubicBezTo>
                    <a:pt x="4566" y="51360"/>
                    <a:pt x="4756" y="51360"/>
                    <a:pt x="4756" y="51360"/>
                  </a:cubicBezTo>
                  <a:cubicBezTo>
                    <a:pt x="4756" y="51208"/>
                    <a:pt x="4908" y="51208"/>
                    <a:pt x="5060" y="51056"/>
                  </a:cubicBezTo>
                  <a:cubicBezTo>
                    <a:pt x="5213" y="51056"/>
                    <a:pt x="5365" y="50903"/>
                    <a:pt x="5517" y="50903"/>
                  </a:cubicBezTo>
                  <a:cubicBezTo>
                    <a:pt x="6164" y="50903"/>
                    <a:pt x="6164" y="51550"/>
                    <a:pt x="6316" y="51855"/>
                  </a:cubicBezTo>
                  <a:lnTo>
                    <a:pt x="6810" y="51855"/>
                  </a:lnTo>
                  <a:cubicBezTo>
                    <a:pt x="7115" y="51855"/>
                    <a:pt x="7762" y="52007"/>
                    <a:pt x="7762" y="52958"/>
                  </a:cubicBezTo>
                  <a:lnTo>
                    <a:pt x="7762" y="53110"/>
                  </a:lnTo>
                  <a:lnTo>
                    <a:pt x="7914" y="53262"/>
                  </a:lnTo>
                  <a:cubicBezTo>
                    <a:pt x="8066" y="53605"/>
                    <a:pt x="8218" y="53909"/>
                    <a:pt x="8218" y="54404"/>
                  </a:cubicBezTo>
                  <a:lnTo>
                    <a:pt x="8218" y="54556"/>
                  </a:lnTo>
                  <a:cubicBezTo>
                    <a:pt x="8218" y="54556"/>
                    <a:pt x="8713" y="54556"/>
                    <a:pt x="9017" y="54708"/>
                  </a:cubicBezTo>
                  <a:cubicBezTo>
                    <a:pt x="9664" y="54708"/>
                    <a:pt x="10120" y="54860"/>
                    <a:pt x="10615" y="55164"/>
                  </a:cubicBezTo>
                  <a:cubicBezTo>
                    <a:pt x="10919" y="55164"/>
                    <a:pt x="11071" y="55355"/>
                    <a:pt x="11414" y="55507"/>
                  </a:cubicBezTo>
                  <a:cubicBezTo>
                    <a:pt x="11566" y="55507"/>
                    <a:pt x="11870" y="55355"/>
                    <a:pt x="12023" y="55355"/>
                  </a:cubicBezTo>
                  <a:cubicBezTo>
                    <a:pt x="12365" y="55164"/>
                    <a:pt x="12517" y="55164"/>
                    <a:pt x="12821" y="55164"/>
                  </a:cubicBezTo>
                  <a:lnTo>
                    <a:pt x="13620" y="55164"/>
                  </a:lnTo>
                  <a:cubicBezTo>
                    <a:pt x="13773" y="55355"/>
                    <a:pt x="13925" y="55355"/>
                    <a:pt x="14077" y="55355"/>
                  </a:cubicBezTo>
                  <a:lnTo>
                    <a:pt x="14419" y="55355"/>
                  </a:lnTo>
                  <a:cubicBezTo>
                    <a:pt x="14571" y="55164"/>
                    <a:pt x="14724" y="55164"/>
                    <a:pt x="14876" y="55164"/>
                  </a:cubicBezTo>
                  <a:cubicBezTo>
                    <a:pt x="15218" y="55164"/>
                    <a:pt x="15523" y="55355"/>
                    <a:pt x="15675" y="55355"/>
                  </a:cubicBezTo>
                  <a:cubicBezTo>
                    <a:pt x="15675" y="55507"/>
                    <a:pt x="15675" y="55507"/>
                    <a:pt x="15827" y="55507"/>
                  </a:cubicBezTo>
                  <a:lnTo>
                    <a:pt x="15979" y="55355"/>
                  </a:lnTo>
                  <a:cubicBezTo>
                    <a:pt x="16322" y="55164"/>
                    <a:pt x="16474" y="55012"/>
                    <a:pt x="16930" y="55012"/>
                  </a:cubicBezTo>
                  <a:cubicBezTo>
                    <a:pt x="17577" y="55012"/>
                    <a:pt x="17729" y="55355"/>
                    <a:pt x="17881" y="55659"/>
                  </a:cubicBezTo>
                  <a:cubicBezTo>
                    <a:pt x="18072" y="55659"/>
                    <a:pt x="18072" y="55659"/>
                    <a:pt x="18224" y="55811"/>
                  </a:cubicBezTo>
                  <a:cubicBezTo>
                    <a:pt x="18224" y="55811"/>
                    <a:pt x="18376" y="55811"/>
                    <a:pt x="18528" y="55963"/>
                  </a:cubicBezTo>
                  <a:cubicBezTo>
                    <a:pt x="18680" y="56116"/>
                    <a:pt x="18832" y="56306"/>
                    <a:pt x="18832" y="56306"/>
                  </a:cubicBezTo>
                  <a:lnTo>
                    <a:pt x="19023" y="56458"/>
                  </a:lnTo>
                  <a:cubicBezTo>
                    <a:pt x="19175" y="56458"/>
                    <a:pt x="19784" y="56458"/>
                    <a:pt x="19974" y="56914"/>
                  </a:cubicBezTo>
                  <a:cubicBezTo>
                    <a:pt x="19974" y="57067"/>
                    <a:pt x="20126" y="57257"/>
                    <a:pt x="20126" y="57409"/>
                  </a:cubicBezTo>
                  <a:lnTo>
                    <a:pt x="21229" y="57409"/>
                  </a:lnTo>
                  <a:lnTo>
                    <a:pt x="21381" y="57713"/>
                  </a:lnTo>
                  <a:lnTo>
                    <a:pt x="21381" y="57257"/>
                  </a:lnTo>
                  <a:cubicBezTo>
                    <a:pt x="21229" y="57067"/>
                    <a:pt x="21229" y="56762"/>
                    <a:pt x="21229" y="56610"/>
                  </a:cubicBezTo>
                  <a:lnTo>
                    <a:pt x="21229" y="56306"/>
                  </a:lnTo>
                  <a:cubicBezTo>
                    <a:pt x="21229" y="55811"/>
                    <a:pt x="21381" y="55355"/>
                    <a:pt x="21229" y="54860"/>
                  </a:cubicBezTo>
                  <a:cubicBezTo>
                    <a:pt x="21229" y="54556"/>
                    <a:pt x="21077" y="54404"/>
                    <a:pt x="21077" y="54213"/>
                  </a:cubicBezTo>
                  <a:cubicBezTo>
                    <a:pt x="20925" y="54061"/>
                    <a:pt x="20925" y="53909"/>
                    <a:pt x="20925" y="53909"/>
                  </a:cubicBezTo>
                  <a:cubicBezTo>
                    <a:pt x="21077" y="53452"/>
                    <a:pt x="21229" y="52958"/>
                    <a:pt x="21534" y="52501"/>
                  </a:cubicBezTo>
                  <a:lnTo>
                    <a:pt x="21686" y="52159"/>
                  </a:lnTo>
                  <a:cubicBezTo>
                    <a:pt x="22028" y="51550"/>
                    <a:pt x="22332" y="50751"/>
                    <a:pt x="22332" y="49800"/>
                  </a:cubicBezTo>
                  <a:lnTo>
                    <a:pt x="22332" y="49001"/>
                  </a:lnTo>
                  <a:lnTo>
                    <a:pt x="22332" y="47556"/>
                  </a:lnTo>
                  <a:cubicBezTo>
                    <a:pt x="22485" y="46795"/>
                    <a:pt x="22637" y="45844"/>
                    <a:pt x="22637" y="45045"/>
                  </a:cubicBezTo>
                  <a:cubicBezTo>
                    <a:pt x="22827" y="44398"/>
                    <a:pt x="22827" y="43751"/>
                    <a:pt x="22827" y="43142"/>
                  </a:cubicBezTo>
                  <a:lnTo>
                    <a:pt x="22979" y="42990"/>
                  </a:lnTo>
                  <a:cubicBezTo>
                    <a:pt x="22979" y="41697"/>
                    <a:pt x="23131" y="40441"/>
                    <a:pt x="23436" y="39186"/>
                  </a:cubicBezTo>
                  <a:cubicBezTo>
                    <a:pt x="23588" y="38691"/>
                    <a:pt x="23778" y="38387"/>
                    <a:pt x="23930" y="37892"/>
                  </a:cubicBezTo>
                  <a:cubicBezTo>
                    <a:pt x="23930" y="37588"/>
                    <a:pt x="24083" y="37284"/>
                    <a:pt x="24235" y="36941"/>
                  </a:cubicBezTo>
                  <a:cubicBezTo>
                    <a:pt x="24235" y="36637"/>
                    <a:pt x="24387" y="36333"/>
                    <a:pt x="24387" y="35838"/>
                  </a:cubicBezTo>
                  <a:cubicBezTo>
                    <a:pt x="24387" y="35534"/>
                    <a:pt x="24539" y="35039"/>
                    <a:pt x="24729" y="34735"/>
                  </a:cubicBezTo>
                  <a:cubicBezTo>
                    <a:pt x="25034" y="33784"/>
                    <a:pt x="25338" y="32680"/>
                    <a:pt x="25680" y="31577"/>
                  </a:cubicBezTo>
                  <a:lnTo>
                    <a:pt x="24881" y="31235"/>
                  </a:lnTo>
                  <a:cubicBezTo>
                    <a:pt x="25034" y="31082"/>
                    <a:pt x="25034" y="31082"/>
                    <a:pt x="25186" y="30930"/>
                  </a:cubicBezTo>
                  <a:cubicBezTo>
                    <a:pt x="25186" y="30778"/>
                    <a:pt x="25186" y="30626"/>
                    <a:pt x="25338" y="30626"/>
                  </a:cubicBezTo>
                  <a:lnTo>
                    <a:pt x="25985" y="30778"/>
                  </a:lnTo>
                  <a:cubicBezTo>
                    <a:pt x="26137" y="30436"/>
                    <a:pt x="26289" y="29979"/>
                    <a:pt x="26441" y="29675"/>
                  </a:cubicBezTo>
                  <a:cubicBezTo>
                    <a:pt x="26631" y="29180"/>
                    <a:pt x="26784" y="28724"/>
                    <a:pt x="26936" y="28381"/>
                  </a:cubicBezTo>
                  <a:cubicBezTo>
                    <a:pt x="27240" y="27925"/>
                    <a:pt x="27583" y="27430"/>
                    <a:pt x="27887" y="26974"/>
                  </a:cubicBezTo>
                  <a:cubicBezTo>
                    <a:pt x="28191" y="26631"/>
                    <a:pt x="28343" y="26327"/>
                    <a:pt x="28686" y="26023"/>
                  </a:cubicBezTo>
                  <a:cubicBezTo>
                    <a:pt x="29789" y="24273"/>
                    <a:pt x="30246" y="22370"/>
                    <a:pt x="30892" y="20468"/>
                  </a:cubicBezTo>
                  <a:lnTo>
                    <a:pt x="29789" y="19821"/>
                  </a:lnTo>
                  <a:lnTo>
                    <a:pt x="29295" y="19821"/>
                  </a:lnTo>
                  <a:cubicBezTo>
                    <a:pt x="29142" y="19821"/>
                    <a:pt x="28838" y="19821"/>
                    <a:pt x="28534" y="19974"/>
                  </a:cubicBezTo>
                  <a:cubicBezTo>
                    <a:pt x="28191" y="20164"/>
                    <a:pt x="27887" y="20164"/>
                    <a:pt x="27583" y="20772"/>
                  </a:cubicBezTo>
                  <a:cubicBezTo>
                    <a:pt x="27088" y="20620"/>
                    <a:pt x="26441" y="19669"/>
                    <a:pt x="26137" y="19365"/>
                  </a:cubicBezTo>
                  <a:lnTo>
                    <a:pt x="26137" y="19213"/>
                  </a:lnTo>
                  <a:cubicBezTo>
                    <a:pt x="25338" y="18262"/>
                    <a:pt x="24235" y="18262"/>
                    <a:pt x="23284" y="18071"/>
                  </a:cubicBezTo>
                  <a:lnTo>
                    <a:pt x="22637" y="18071"/>
                  </a:lnTo>
                  <a:cubicBezTo>
                    <a:pt x="22485" y="18071"/>
                    <a:pt x="22332" y="18071"/>
                    <a:pt x="22180" y="17919"/>
                  </a:cubicBezTo>
                  <a:cubicBezTo>
                    <a:pt x="21876" y="17919"/>
                    <a:pt x="21686" y="17767"/>
                    <a:pt x="21381" y="17767"/>
                  </a:cubicBezTo>
                  <a:lnTo>
                    <a:pt x="20925" y="17767"/>
                  </a:lnTo>
                  <a:cubicBezTo>
                    <a:pt x="20582" y="17767"/>
                    <a:pt x="20430" y="17767"/>
                    <a:pt x="20126" y="17615"/>
                  </a:cubicBezTo>
                  <a:cubicBezTo>
                    <a:pt x="19974" y="17463"/>
                    <a:pt x="19974" y="17310"/>
                    <a:pt x="19784" y="17120"/>
                  </a:cubicBezTo>
                  <a:cubicBezTo>
                    <a:pt x="19631" y="16816"/>
                    <a:pt x="19327" y="16169"/>
                    <a:pt x="18376" y="16169"/>
                  </a:cubicBezTo>
                  <a:cubicBezTo>
                    <a:pt x="18224" y="16169"/>
                    <a:pt x="18224" y="16017"/>
                    <a:pt x="18072" y="16017"/>
                  </a:cubicBezTo>
                  <a:cubicBezTo>
                    <a:pt x="17881" y="15865"/>
                    <a:pt x="17577" y="15865"/>
                    <a:pt x="17425" y="15713"/>
                  </a:cubicBezTo>
                  <a:lnTo>
                    <a:pt x="17120" y="15713"/>
                  </a:lnTo>
                  <a:cubicBezTo>
                    <a:pt x="16930" y="15560"/>
                    <a:pt x="16778" y="15560"/>
                    <a:pt x="16626" y="15560"/>
                  </a:cubicBezTo>
                  <a:cubicBezTo>
                    <a:pt x="16626" y="15408"/>
                    <a:pt x="16474" y="15218"/>
                    <a:pt x="16474" y="15218"/>
                  </a:cubicBezTo>
                  <a:cubicBezTo>
                    <a:pt x="16169" y="14762"/>
                    <a:pt x="15827" y="14457"/>
                    <a:pt x="15028" y="14115"/>
                  </a:cubicBezTo>
                  <a:cubicBezTo>
                    <a:pt x="14724" y="13963"/>
                    <a:pt x="14419" y="13810"/>
                    <a:pt x="14077" y="13810"/>
                  </a:cubicBezTo>
                  <a:cubicBezTo>
                    <a:pt x="13773" y="13658"/>
                    <a:pt x="13620" y="13658"/>
                    <a:pt x="13468" y="13658"/>
                  </a:cubicBezTo>
                  <a:lnTo>
                    <a:pt x="13316" y="13658"/>
                  </a:lnTo>
                  <a:lnTo>
                    <a:pt x="13316" y="13316"/>
                  </a:lnTo>
                  <a:cubicBezTo>
                    <a:pt x="13468" y="12707"/>
                    <a:pt x="12974" y="12365"/>
                    <a:pt x="12821" y="12213"/>
                  </a:cubicBezTo>
                  <a:cubicBezTo>
                    <a:pt x="12669" y="12060"/>
                    <a:pt x="12669" y="11908"/>
                    <a:pt x="12669" y="11604"/>
                  </a:cubicBezTo>
                  <a:lnTo>
                    <a:pt x="12669" y="11109"/>
                  </a:lnTo>
                  <a:cubicBezTo>
                    <a:pt x="12669" y="10463"/>
                    <a:pt x="12365" y="10006"/>
                    <a:pt x="12175" y="9511"/>
                  </a:cubicBezTo>
                  <a:lnTo>
                    <a:pt x="12023" y="9359"/>
                  </a:lnTo>
                  <a:cubicBezTo>
                    <a:pt x="11870" y="8903"/>
                    <a:pt x="11718" y="8560"/>
                    <a:pt x="11566" y="8256"/>
                  </a:cubicBezTo>
                  <a:cubicBezTo>
                    <a:pt x="11414" y="7799"/>
                    <a:pt x="11414" y="7457"/>
                    <a:pt x="10919" y="7000"/>
                  </a:cubicBezTo>
                  <a:cubicBezTo>
                    <a:pt x="10767" y="7000"/>
                    <a:pt x="10767" y="6848"/>
                    <a:pt x="10919" y="6354"/>
                  </a:cubicBezTo>
                  <a:cubicBezTo>
                    <a:pt x="10919" y="6049"/>
                    <a:pt x="11071" y="5403"/>
                    <a:pt x="10767" y="4946"/>
                  </a:cubicBezTo>
                  <a:lnTo>
                    <a:pt x="10767" y="4756"/>
                  </a:lnTo>
                  <a:lnTo>
                    <a:pt x="10463" y="4452"/>
                  </a:lnTo>
                  <a:cubicBezTo>
                    <a:pt x="10463" y="4299"/>
                    <a:pt x="10463" y="4299"/>
                    <a:pt x="10615" y="4147"/>
                  </a:cubicBezTo>
                  <a:cubicBezTo>
                    <a:pt x="10767" y="3805"/>
                    <a:pt x="10919" y="3500"/>
                    <a:pt x="10919" y="3044"/>
                  </a:cubicBezTo>
                  <a:cubicBezTo>
                    <a:pt x="10767" y="1750"/>
                    <a:pt x="10120" y="799"/>
                    <a:pt x="9017" y="191"/>
                  </a:cubicBezTo>
                  <a:lnTo>
                    <a:pt x="8865" y="191"/>
                  </a:lnTo>
                  <a:cubicBezTo>
                    <a:pt x="8865" y="191"/>
                    <a:pt x="8713" y="0"/>
                    <a:pt x="8560"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553147" y="2449377"/>
              <a:ext cx="269858" cy="252893"/>
            </a:xfrm>
            <a:custGeom>
              <a:rect b="b" l="l" r="r" t="t"/>
              <a:pathLst>
                <a:path extrusionOk="0" h="35382" w="35496">
                  <a:moveTo>
                    <a:pt x="16322" y="1"/>
                  </a:moveTo>
                  <a:lnTo>
                    <a:pt x="15713" y="191"/>
                  </a:lnTo>
                  <a:lnTo>
                    <a:pt x="15713" y="343"/>
                  </a:lnTo>
                  <a:lnTo>
                    <a:pt x="15523" y="495"/>
                  </a:lnTo>
                  <a:lnTo>
                    <a:pt x="15371" y="648"/>
                  </a:lnTo>
                  <a:cubicBezTo>
                    <a:pt x="14914" y="1294"/>
                    <a:pt x="14420" y="1903"/>
                    <a:pt x="13811" y="2093"/>
                  </a:cubicBezTo>
                  <a:cubicBezTo>
                    <a:pt x="13811" y="2246"/>
                    <a:pt x="13811" y="2246"/>
                    <a:pt x="13621" y="2246"/>
                  </a:cubicBezTo>
                  <a:cubicBezTo>
                    <a:pt x="13164" y="2398"/>
                    <a:pt x="12517" y="2550"/>
                    <a:pt x="12517" y="3044"/>
                  </a:cubicBezTo>
                  <a:cubicBezTo>
                    <a:pt x="12213" y="2854"/>
                    <a:pt x="12061" y="2854"/>
                    <a:pt x="11718" y="2854"/>
                  </a:cubicBezTo>
                  <a:lnTo>
                    <a:pt x="11110" y="3349"/>
                  </a:lnTo>
                  <a:lnTo>
                    <a:pt x="11110" y="3653"/>
                  </a:lnTo>
                  <a:cubicBezTo>
                    <a:pt x="10957" y="3996"/>
                    <a:pt x="10957" y="4452"/>
                    <a:pt x="11110" y="4756"/>
                  </a:cubicBezTo>
                  <a:cubicBezTo>
                    <a:pt x="10767" y="5099"/>
                    <a:pt x="10957" y="5555"/>
                    <a:pt x="10957" y="5708"/>
                  </a:cubicBezTo>
                  <a:lnTo>
                    <a:pt x="10767" y="5708"/>
                  </a:lnTo>
                  <a:cubicBezTo>
                    <a:pt x="10311" y="6050"/>
                    <a:pt x="9664" y="6506"/>
                    <a:pt x="8865" y="7001"/>
                  </a:cubicBezTo>
                  <a:cubicBezTo>
                    <a:pt x="8561" y="7153"/>
                    <a:pt x="8256" y="7458"/>
                    <a:pt x="7762" y="7800"/>
                  </a:cubicBezTo>
                  <a:cubicBezTo>
                    <a:pt x="7762" y="7952"/>
                    <a:pt x="7610" y="7952"/>
                    <a:pt x="7610" y="8104"/>
                  </a:cubicBezTo>
                  <a:cubicBezTo>
                    <a:pt x="7457" y="8257"/>
                    <a:pt x="7457" y="8257"/>
                    <a:pt x="7305" y="8257"/>
                  </a:cubicBezTo>
                  <a:lnTo>
                    <a:pt x="7305" y="8409"/>
                  </a:lnTo>
                  <a:cubicBezTo>
                    <a:pt x="6963" y="8409"/>
                    <a:pt x="6506" y="8561"/>
                    <a:pt x="6354" y="9055"/>
                  </a:cubicBezTo>
                  <a:cubicBezTo>
                    <a:pt x="6354" y="9208"/>
                    <a:pt x="6354" y="9208"/>
                    <a:pt x="6012" y="9360"/>
                  </a:cubicBezTo>
                  <a:cubicBezTo>
                    <a:pt x="6012" y="9208"/>
                    <a:pt x="5860" y="9055"/>
                    <a:pt x="5860" y="9055"/>
                  </a:cubicBezTo>
                  <a:cubicBezTo>
                    <a:pt x="5555" y="8751"/>
                    <a:pt x="5251" y="8751"/>
                    <a:pt x="5061" y="8561"/>
                  </a:cubicBezTo>
                  <a:lnTo>
                    <a:pt x="4452" y="9208"/>
                  </a:lnTo>
                  <a:lnTo>
                    <a:pt x="4452" y="9055"/>
                  </a:lnTo>
                  <a:cubicBezTo>
                    <a:pt x="4452" y="9208"/>
                    <a:pt x="4300" y="9208"/>
                    <a:pt x="4110" y="9360"/>
                  </a:cubicBezTo>
                  <a:cubicBezTo>
                    <a:pt x="3653" y="9702"/>
                    <a:pt x="3501" y="10007"/>
                    <a:pt x="3349" y="10311"/>
                  </a:cubicBezTo>
                  <a:lnTo>
                    <a:pt x="3006" y="10311"/>
                  </a:lnTo>
                  <a:cubicBezTo>
                    <a:pt x="2702" y="10311"/>
                    <a:pt x="2550" y="10159"/>
                    <a:pt x="2550" y="10159"/>
                  </a:cubicBezTo>
                  <a:lnTo>
                    <a:pt x="2398" y="10159"/>
                  </a:lnTo>
                  <a:cubicBezTo>
                    <a:pt x="2398" y="9360"/>
                    <a:pt x="1903" y="9208"/>
                    <a:pt x="1751" y="9208"/>
                  </a:cubicBezTo>
                  <a:cubicBezTo>
                    <a:pt x="1446" y="9208"/>
                    <a:pt x="1256" y="9360"/>
                    <a:pt x="1104" y="9512"/>
                  </a:cubicBezTo>
                  <a:cubicBezTo>
                    <a:pt x="648" y="9854"/>
                    <a:pt x="495" y="10159"/>
                    <a:pt x="495" y="10653"/>
                  </a:cubicBezTo>
                  <a:cubicBezTo>
                    <a:pt x="305" y="10958"/>
                    <a:pt x="305" y="11414"/>
                    <a:pt x="153" y="11909"/>
                  </a:cubicBezTo>
                  <a:cubicBezTo>
                    <a:pt x="153" y="12213"/>
                    <a:pt x="305" y="12365"/>
                    <a:pt x="495" y="12708"/>
                  </a:cubicBezTo>
                  <a:lnTo>
                    <a:pt x="648" y="12860"/>
                  </a:lnTo>
                  <a:cubicBezTo>
                    <a:pt x="648" y="12860"/>
                    <a:pt x="495" y="12860"/>
                    <a:pt x="495" y="13012"/>
                  </a:cubicBezTo>
                  <a:cubicBezTo>
                    <a:pt x="495" y="13164"/>
                    <a:pt x="305" y="13316"/>
                    <a:pt x="305" y="13811"/>
                  </a:cubicBezTo>
                  <a:lnTo>
                    <a:pt x="305" y="13963"/>
                  </a:lnTo>
                  <a:cubicBezTo>
                    <a:pt x="1" y="14610"/>
                    <a:pt x="305" y="15219"/>
                    <a:pt x="648" y="15713"/>
                  </a:cubicBezTo>
                  <a:cubicBezTo>
                    <a:pt x="648" y="15865"/>
                    <a:pt x="648" y="16360"/>
                    <a:pt x="800" y="16664"/>
                  </a:cubicBezTo>
                  <a:cubicBezTo>
                    <a:pt x="952" y="17121"/>
                    <a:pt x="1446" y="17121"/>
                    <a:pt x="1599" y="17121"/>
                  </a:cubicBezTo>
                  <a:cubicBezTo>
                    <a:pt x="1751" y="17463"/>
                    <a:pt x="1751" y="17768"/>
                    <a:pt x="2207" y="17920"/>
                  </a:cubicBezTo>
                  <a:cubicBezTo>
                    <a:pt x="2398" y="18072"/>
                    <a:pt x="2550" y="18072"/>
                    <a:pt x="2854" y="18072"/>
                  </a:cubicBezTo>
                  <a:cubicBezTo>
                    <a:pt x="2854" y="18414"/>
                    <a:pt x="3006" y="18719"/>
                    <a:pt x="3501" y="18871"/>
                  </a:cubicBezTo>
                  <a:lnTo>
                    <a:pt x="3653" y="18871"/>
                  </a:lnTo>
                  <a:cubicBezTo>
                    <a:pt x="3501" y="19365"/>
                    <a:pt x="3653" y="19822"/>
                    <a:pt x="3957" y="20164"/>
                  </a:cubicBezTo>
                  <a:cubicBezTo>
                    <a:pt x="4110" y="20164"/>
                    <a:pt x="4110" y="20164"/>
                    <a:pt x="4110" y="20317"/>
                  </a:cubicBezTo>
                  <a:cubicBezTo>
                    <a:pt x="4300" y="20621"/>
                    <a:pt x="4452" y="20925"/>
                    <a:pt x="4908" y="20925"/>
                  </a:cubicBezTo>
                  <a:lnTo>
                    <a:pt x="5251" y="20925"/>
                  </a:lnTo>
                  <a:cubicBezTo>
                    <a:pt x="5707" y="20773"/>
                    <a:pt x="5860" y="20469"/>
                    <a:pt x="5860" y="20164"/>
                  </a:cubicBezTo>
                  <a:cubicBezTo>
                    <a:pt x="6354" y="19974"/>
                    <a:pt x="6659" y="19822"/>
                    <a:pt x="7153" y="19518"/>
                  </a:cubicBezTo>
                  <a:cubicBezTo>
                    <a:pt x="7305" y="19213"/>
                    <a:pt x="7457" y="19023"/>
                    <a:pt x="7457" y="18719"/>
                  </a:cubicBezTo>
                  <a:lnTo>
                    <a:pt x="7457" y="18566"/>
                  </a:lnTo>
                  <a:cubicBezTo>
                    <a:pt x="7762" y="18566"/>
                    <a:pt x="8104" y="18414"/>
                    <a:pt x="8104" y="18262"/>
                  </a:cubicBezTo>
                  <a:lnTo>
                    <a:pt x="8256" y="18262"/>
                  </a:lnTo>
                  <a:cubicBezTo>
                    <a:pt x="8256" y="18414"/>
                    <a:pt x="8104" y="18414"/>
                    <a:pt x="8104" y="18566"/>
                  </a:cubicBezTo>
                  <a:cubicBezTo>
                    <a:pt x="8104" y="19023"/>
                    <a:pt x="8256" y="19365"/>
                    <a:pt x="8409" y="19518"/>
                  </a:cubicBezTo>
                  <a:lnTo>
                    <a:pt x="8561" y="19518"/>
                  </a:lnTo>
                  <a:lnTo>
                    <a:pt x="8561" y="19670"/>
                  </a:lnTo>
                  <a:lnTo>
                    <a:pt x="8561" y="19974"/>
                  </a:lnTo>
                  <a:cubicBezTo>
                    <a:pt x="8561" y="19974"/>
                    <a:pt x="8561" y="20164"/>
                    <a:pt x="8409" y="20164"/>
                  </a:cubicBezTo>
                  <a:cubicBezTo>
                    <a:pt x="8256" y="20317"/>
                    <a:pt x="7914" y="20469"/>
                    <a:pt x="7914" y="20925"/>
                  </a:cubicBezTo>
                  <a:cubicBezTo>
                    <a:pt x="7610" y="20925"/>
                    <a:pt x="7457" y="21268"/>
                    <a:pt x="7305" y="21420"/>
                  </a:cubicBezTo>
                  <a:cubicBezTo>
                    <a:pt x="7305" y="21724"/>
                    <a:pt x="7305" y="21876"/>
                    <a:pt x="7457" y="22219"/>
                  </a:cubicBezTo>
                  <a:lnTo>
                    <a:pt x="7457" y="22371"/>
                  </a:lnTo>
                  <a:cubicBezTo>
                    <a:pt x="7457" y="22675"/>
                    <a:pt x="7610" y="22827"/>
                    <a:pt x="7762" y="23018"/>
                  </a:cubicBezTo>
                  <a:lnTo>
                    <a:pt x="7762" y="23170"/>
                  </a:lnTo>
                  <a:cubicBezTo>
                    <a:pt x="7762" y="23322"/>
                    <a:pt x="7762" y="23626"/>
                    <a:pt x="7914" y="23969"/>
                  </a:cubicBezTo>
                  <a:cubicBezTo>
                    <a:pt x="7914" y="23969"/>
                    <a:pt x="7762" y="24121"/>
                    <a:pt x="7610" y="24577"/>
                  </a:cubicBezTo>
                  <a:lnTo>
                    <a:pt x="7610" y="24920"/>
                  </a:lnTo>
                  <a:cubicBezTo>
                    <a:pt x="7153" y="25072"/>
                    <a:pt x="7153" y="25376"/>
                    <a:pt x="6963" y="25529"/>
                  </a:cubicBezTo>
                  <a:cubicBezTo>
                    <a:pt x="6963" y="25681"/>
                    <a:pt x="6963" y="25681"/>
                    <a:pt x="6811" y="25681"/>
                  </a:cubicBezTo>
                  <a:cubicBezTo>
                    <a:pt x="6811" y="25871"/>
                    <a:pt x="6659" y="25871"/>
                    <a:pt x="6659" y="26023"/>
                  </a:cubicBezTo>
                  <a:cubicBezTo>
                    <a:pt x="6506" y="26023"/>
                    <a:pt x="6354" y="26327"/>
                    <a:pt x="6202" y="26632"/>
                  </a:cubicBezTo>
                  <a:cubicBezTo>
                    <a:pt x="6506" y="26480"/>
                    <a:pt x="6659" y="26327"/>
                    <a:pt x="6811" y="26175"/>
                  </a:cubicBezTo>
                  <a:lnTo>
                    <a:pt x="7305" y="26175"/>
                  </a:lnTo>
                  <a:cubicBezTo>
                    <a:pt x="7762" y="26175"/>
                    <a:pt x="8561" y="26175"/>
                    <a:pt x="9055" y="26480"/>
                  </a:cubicBezTo>
                  <a:lnTo>
                    <a:pt x="9664" y="26480"/>
                  </a:lnTo>
                  <a:cubicBezTo>
                    <a:pt x="10006" y="26632"/>
                    <a:pt x="10159" y="26974"/>
                    <a:pt x="10311" y="27126"/>
                  </a:cubicBezTo>
                  <a:cubicBezTo>
                    <a:pt x="10463" y="27279"/>
                    <a:pt x="10615" y="27279"/>
                    <a:pt x="10767" y="27279"/>
                  </a:cubicBezTo>
                  <a:lnTo>
                    <a:pt x="11566" y="27279"/>
                  </a:lnTo>
                  <a:cubicBezTo>
                    <a:pt x="12061" y="27431"/>
                    <a:pt x="12365" y="27583"/>
                    <a:pt x="12517" y="27925"/>
                  </a:cubicBezTo>
                  <a:cubicBezTo>
                    <a:pt x="12669" y="27925"/>
                    <a:pt x="12669" y="28078"/>
                    <a:pt x="12860" y="28078"/>
                  </a:cubicBezTo>
                  <a:cubicBezTo>
                    <a:pt x="13468" y="28382"/>
                    <a:pt x="13811" y="28876"/>
                    <a:pt x="14115" y="29181"/>
                  </a:cubicBezTo>
                  <a:cubicBezTo>
                    <a:pt x="14420" y="29485"/>
                    <a:pt x="14572" y="29675"/>
                    <a:pt x="14914" y="29828"/>
                  </a:cubicBezTo>
                  <a:cubicBezTo>
                    <a:pt x="14914" y="29980"/>
                    <a:pt x="15218" y="29980"/>
                    <a:pt x="15523" y="29980"/>
                  </a:cubicBezTo>
                  <a:lnTo>
                    <a:pt x="15713" y="29980"/>
                  </a:lnTo>
                  <a:cubicBezTo>
                    <a:pt x="15865" y="29333"/>
                    <a:pt x="16170" y="28382"/>
                    <a:pt x="17121" y="28382"/>
                  </a:cubicBezTo>
                  <a:cubicBezTo>
                    <a:pt x="17425" y="28382"/>
                    <a:pt x="17615" y="28382"/>
                    <a:pt x="17920" y="28534"/>
                  </a:cubicBezTo>
                  <a:cubicBezTo>
                    <a:pt x="18566" y="28724"/>
                    <a:pt x="19175" y="29029"/>
                    <a:pt x="19517" y="29485"/>
                  </a:cubicBezTo>
                  <a:cubicBezTo>
                    <a:pt x="19822" y="29675"/>
                    <a:pt x="19822" y="29980"/>
                    <a:pt x="19974" y="30132"/>
                  </a:cubicBezTo>
                  <a:cubicBezTo>
                    <a:pt x="20126" y="30284"/>
                    <a:pt x="20126" y="30436"/>
                    <a:pt x="20278" y="30436"/>
                  </a:cubicBezTo>
                  <a:lnTo>
                    <a:pt x="21724" y="30436"/>
                  </a:lnTo>
                  <a:cubicBezTo>
                    <a:pt x="21876" y="30436"/>
                    <a:pt x="21876" y="30626"/>
                    <a:pt x="22028" y="30626"/>
                  </a:cubicBezTo>
                  <a:cubicBezTo>
                    <a:pt x="22371" y="30132"/>
                    <a:pt x="22827" y="29980"/>
                    <a:pt x="22979" y="29980"/>
                  </a:cubicBezTo>
                  <a:cubicBezTo>
                    <a:pt x="23322" y="29980"/>
                    <a:pt x="23474" y="29980"/>
                    <a:pt x="23626" y="30132"/>
                  </a:cubicBezTo>
                  <a:cubicBezTo>
                    <a:pt x="24425" y="30436"/>
                    <a:pt x="24577" y="30931"/>
                    <a:pt x="24577" y="31235"/>
                  </a:cubicBezTo>
                  <a:cubicBezTo>
                    <a:pt x="24729" y="31387"/>
                    <a:pt x="24729" y="31578"/>
                    <a:pt x="24729" y="31578"/>
                  </a:cubicBezTo>
                  <a:cubicBezTo>
                    <a:pt x="24729" y="31730"/>
                    <a:pt x="25224" y="31730"/>
                    <a:pt x="25528" y="31730"/>
                  </a:cubicBezTo>
                  <a:lnTo>
                    <a:pt x="25528" y="31387"/>
                  </a:lnTo>
                  <a:cubicBezTo>
                    <a:pt x="25681" y="30779"/>
                    <a:pt x="26175" y="30626"/>
                    <a:pt x="26480" y="30626"/>
                  </a:cubicBezTo>
                  <a:lnTo>
                    <a:pt x="26784" y="30626"/>
                  </a:lnTo>
                  <a:lnTo>
                    <a:pt x="26784" y="30436"/>
                  </a:lnTo>
                  <a:cubicBezTo>
                    <a:pt x="26936" y="30284"/>
                    <a:pt x="27126" y="29980"/>
                    <a:pt x="27583" y="29828"/>
                  </a:cubicBezTo>
                  <a:cubicBezTo>
                    <a:pt x="27735" y="29675"/>
                    <a:pt x="27887" y="29675"/>
                    <a:pt x="28077" y="29675"/>
                  </a:cubicBezTo>
                  <a:cubicBezTo>
                    <a:pt x="28382" y="29675"/>
                    <a:pt x="28686" y="29828"/>
                    <a:pt x="29028" y="30132"/>
                  </a:cubicBezTo>
                  <a:cubicBezTo>
                    <a:pt x="29181" y="30436"/>
                    <a:pt x="29485" y="30931"/>
                    <a:pt x="29333" y="31387"/>
                  </a:cubicBezTo>
                  <a:cubicBezTo>
                    <a:pt x="29333" y="31730"/>
                    <a:pt x="29181" y="32034"/>
                    <a:pt x="29028" y="32034"/>
                  </a:cubicBezTo>
                  <a:lnTo>
                    <a:pt x="29028" y="32186"/>
                  </a:lnTo>
                  <a:lnTo>
                    <a:pt x="29028" y="32338"/>
                  </a:lnTo>
                  <a:cubicBezTo>
                    <a:pt x="29181" y="32681"/>
                    <a:pt x="29181" y="32985"/>
                    <a:pt x="29028" y="33290"/>
                  </a:cubicBezTo>
                  <a:lnTo>
                    <a:pt x="29028" y="33480"/>
                  </a:lnTo>
                  <a:cubicBezTo>
                    <a:pt x="29181" y="33480"/>
                    <a:pt x="29333" y="33632"/>
                    <a:pt x="29485" y="33784"/>
                  </a:cubicBezTo>
                  <a:lnTo>
                    <a:pt x="30132" y="33784"/>
                  </a:lnTo>
                  <a:lnTo>
                    <a:pt x="30588" y="34431"/>
                  </a:lnTo>
                  <a:cubicBezTo>
                    <a:pt x="30588" y="34583"/>
                    <a:pt x="30740" y="34583"/>
                    <a:pt x="30740" y="34735"/>
                  </a:cubicBezTo>
                  <a:cubicBezTo>
                    <a:pt x="30931" y="34887"/>
                    <a:pt x="31083" y="34887"/>
                    <a:pt x="31083" y="35040"/>
                  </a:cubicBezTo>
                  <a:lnTo>
                    <a:pt x="31387" y="35382"/>
                  </a:lnTo>
                  <a:lnTo>
                    <a:pt x="31539" y="35382"/>
                  </a:lnTo>
                  <a:cubicBezTo>
                    <a:pt x="31692" y="35192"/>
                    <a:pt x="31882" y="35192"/>
                    <a:pt x="32034" y="35192"/>
                  </a:cubicBezTo>
                  <a:lnTo>
                    <a:pt x="32338" y="35192"/>
                  </a:lnTo>
                  <a:cubicBezTo>
                    <a:pt x="32491" y="35192"/>
                    <a:pt x="32491" y="35382"/>
                    <a:pt x="32491" y="35382"/>
                  </a:cubicBezTo>
                  <a:lnTo>
                    <a:pt x="32491" y="35040"/>
                  </a:lnTo>
                  <a:cubicBezTo>
                    <a:pt x="32491" y="34735"/>
                    <a:pt x="32338" y="34241"/>
                    <a:pt x="32643" y="33936"/>
                  </a:cubicBezTo>
                  <a:cubicBezTo>
                    <a:pt x="32833" y="33784"/>
                    <a:pt x="32985" y="33632"/>
                    <a:pt x="33289" y="33632"/>
                  </a:cubicBezTo>
                  <a:cubicBezTo>
                    <a:pt x="33289" y="33480"/>
                    <a:pt x="33137" y="33290"/>
                    <a:pt x="33289" y="32985"/>
                  </a:cubicBezTo>
                  <a:lnTo>
                    <a:pt x="33137" y="32833"/>
                  </a:lnTo>
                  <a:cubicBezTo>
                    <a:pt x="32985" y="32833"/>
                    <a:pt x="32985" y="32681"/>
                    <a:pt x="32985" y="32681"/>
                  </a:cubicBezTo>
                  <a:cubicBezTo>
                    <a:pt x="32491" y="32338"/>
                    <a:pt x="32338" y="31387"/>
                    <a:pt x="32491" y="30779"/>
                  </a:cubicBezTo>
                  <a:cubicBezTo>
                    <a:pt x="32643" y="30284"/>
                    <a:pt x="32985" y="30132"/>
                    <a:pt x="33289" y="29980"/>
                  </a:cubicBezTo>
                  <a:lnTo>
                    <a:pt x="33442" y="29980"/>
                  </a:lnTo>
                  <a:cubicBezTo>
                    <a:pt x="33594" y="29980"/>
                    <a:pt x="33784" y="30132"/>
                    <a:pt x="33784" y="30132"/>
                  </a:cubicBezTo>
                  <a:lnTo>
                    <a:pt x="34088" y="29828"/>
                  </a:lnTo>
                  <a:cubicBezTo>
                    <a:pt x="33936" y="29828"/>
                    <a:pt x="33784" y="29675"/>
                    <a:pt x="33594" y="29485"/>
                  </a:cubicBezTo>
                  <a:cubicBezTo>
                    <a:pt x="33442" y="29029"/>
                    <a:pt x="33594" y="28724"/>
                    <a:pt x="33594" y="28534"/>
                  </a:cubicBezTo>
                  <a:cubicBezTo>
                    <a:pt x="33594" y="28382"/>
                    <a:pt x="33442" y="27925"/>
                    <a:pt x="33594" y="27583"/>
                  </a:cubicBezTo>
                  <a:cubicBezTo>
                    <a:pt x="33784" y="27431"/>
                    <a:pt x="33936" y="27279"/>
                    <a:pt x="34241" y="27279"/>
                  </a:cubicBezTo>
                  <a:cubicBezTo>
                    <a:pt x="34241" y="27279"/>
                    <a:pt x="34393" y="27279"/>
                    <a:pt x="34393" y="27431"/>
                  </a:cubicBezTo>
                  <a:cubicBezTo>
                    <a:pt x="34545" y="27126"/>
                    <a:pt x="34735" y="27126"/>
                    <a:pt x="34735" y="26974"/>
                  </a:cubicBezTo>
                  <a:cubicBezTo>
                    <a:pt x="34887" y="26822"/>
                    <a:pt x="34887" y="26632"/>
                    <a:pt x="34887" y="26480"/>
                  </a:cubicBezTo>
                  <a:cubicBezTo>
                    <a:pt x="35039" y="26023"/>
                    <a:pt x="35192" y="25681"/>
                    <a:pt x="35496" y="25529"/>
                  </a:cubicBezTo>
                  <a:cubicBezTo>
                    <a:pt x="35192" y="25376"/>
                    <a:pt x="35039" y="25224"/>
                    <a:pt x="34887" y="25224"/>
                  </a:cubicBezTo>
                  <a:cubicBezTo>
                    <a:pt x="34241" y="25072"/>
                    <a:pt x="34088" y="24920"/>
                    <a:pt x="33784" y="24425"/>
                  </a:cubicBezTo>
                  <a:cubicBezTo>
                    <a:pt x="33594" y="24425"/>
                    <a:pt x="32985" y="24273"/>
                    <a:pt x="32985" y="23626"/>
                  </a:cubicBezTo>
                  <a:lnTo>
                    <a:pt x="33594" y="22827"/>
                  </a:lnTo>
                  <a:lnTo>
                    <a:pt x="33289" y="22827"/>
                  </a:lnTo>
                  <a:cubicBezTo>
                    <a:pt x="32985" y="22827"/>
                    <a:pt x="32833" y="22827"/>
                    <a:pt x="32491" y="23018"/>
                  </a:cubicBezTo>
                  <a:cubicBezTo>
                    <a:pt x="32338" y="23018"/>
                    <a:pt x="32034" y="23170"/>
                    <a:pt x="31882" y="23170"/>
                  </a:cubicBezTo>
                  <a:cubicBezTo>
                    <a:pt x="31539" y="23018"/>
                    <a:pt x="31387" y="22827"/>
                    <a:pt x="31083" y="22827"/>
                  </a:cubicBezTo>
                  <a:cubicBezTo>
                    <a:pt x="30588" y="22523"/>
                    <a:pt x="30132" y="22371"/>
                    <a:pt x="29485" y="22371"/>
                  </a:cubicBezTo>
                  <a:cubicBezTo>
                    <a:pt x="29181" y="22219"/>
                    <a:pt x="28686" y="22219"/>
                    <a:pt x="28686" y="22219"/>
                  </a:cubicBezTo>
                  <a:lnTo>
                    <a:pt x="28686" y="22067"/>
                  </a:lnTo>
                  <a:cubicBezTo>
                    <a:pt x="28686" y="21572"/>
                    <a:pt x="28534" y="21268"/>
                    <a:pt x="28382" y="20925"/>
                  </a:cubicBezTo>
                  <a:lnTo>
                    <a:pt x="28230" y="20773"/>
                  </a:lnTo>
                  <a:lnTo>
                    <a:pt x="28230" y="20621"/>
                  </a:lnTo>
                  <a:cubicBezTo>
                    <a:pt x="28230" y="19670"/>
                    <a:pt x="27583" y="19518"/>
                    <a:pt x="27278" y="19518"/>
                  </a:cubicBezTo>
                  <a:lnTo>
                    <a:pt x="26784" y="19518"/>
                  </a:lnTo>
                  <a:cubicBezTo>
                    <a:pt x="26632" y="19213"/>
                    <a:pt x="26632" y="18566"/>
                    <a:pt x="25985" y="18566"/>
                  </a:cubicBezTo>
                  <a:cubicBezTo>
                    <a:pt x="25833" y="18566"/>
                    <a:pt x="25681" y="18719"/>
                    <a:pt x="25528" y="18719"/>
                  </a:cubicBezTo>
                  <a:cubicBezTo>
                    <a:pt x="25376" y="18871"/>
                    <a:pt x="25224" y="18871"/>
                    <a:pt x="25224" y="19023"/>
                  </a:cubicBezTo>
                  <a:cubicBezTo>
                    <a:pt x="25224" y="19023"/>
                    <a:pt x="25034" y="19023"/>
                    <a:pt x="25034" y="18871"/>
                  </a:cubicBezTo>
                  <a:cubicBezTo>
                    <a:pt x="24729" y="18719"/>
                    <a:pt x="24425" y="18566"/>
                    <a:pt x="24083" y="18414"/>
                  </a:cubicBezTo>
                  <a:cubicBezTo>
                    <a:pt x="23931" y="18414"/>
                    <a:pt x="23626" y="18262"/>
                    <a:pt x="23322" y="18072"/>
                  </a:cubicBezTo>
                  <a:cubicBezTo>
                    <a:pt x="22827" y="17920"/>
                    <a:pt x="22028" y="17463"/>
                    <a:pt x="21724" y="16969"/>
                  </a:cubicBezTo>
                  <a:cubicBezTo>
                    <a:pt x="21420" y="16816"/>
                    <a:pt x="21420" y="16512"/>
                    <a:pt x="21420" y="16360"/>
                  </a:cubicBezTo>
                  <a:cubicBezTo>
                    <a:pt x="21572" y="16360"/>
                    <a:pt x="22028" y="16018"/>
                    <a:pt x="22028" y="15561"/>
                  </a:cubicBezTo>
                  <a:cubicBezTo>
                    <a:pt x="22181" y="14914"/>
                    <a:pt x="21724" y="14610"/>
                    <a:pt x="21572" y="14458"/>
                  </a:cubicBezTo>
                  <a:cubicBezTo>
                    <a:pt x="21420" y="14267"/>
                    <a:pt x="21420" y="14267"/>
                    <a:pt x="21229" y="14267"/>
                  </a:cubicBezTo>
                  <a:lnTo>
                    <a:pt x="21077" y="13316"/>
                  </a:lnTo>
                  <a:cubicBezTo>
                    <a:pt x="21077" y="13164"/>
                    <a:pt x="20925" y="13164"/>
                    <a:pt x="20773" y="13164"/>
                  </a:cubicBezTo>
                  <a:lnTo>
                    <a:pt x="20773" y="13012"/>
                  </a:lnTo>
                  <a:cubicBezTo>
                    <a:pt x="20773" y="12860"/>
                    <a:pt x="20773" y="12708"/>
                    <a:pt x="20621" y="12555"/>
                  </a:cubicBezTo>
                  <a:lnTo>
                    <a:pt x="20469" y="12365"/>
                  </a:lnTo>
                  <a:cubicBezTo>
                    <a:pt x="20278" y="12365"/>
                    <a:pt x="20126" y="12213"/>
                    <a:pt x="19974" y="12213"/>
                  </a:cubicBezTo>
                  <a:cubicBezTo>
                    <a:pt x="19670" y="12213"/>
                    <a:pt x="19175" y="12365"/>
                    <a:pt x="19175" y="12365"/>
                  </a:cubicBezTo>
                  <a:cubicBezTo>
                    <a:pt x="18871" y="12555"/>
                    <a:pt x="18719" y="12860"/>
                    <a:pt x="18719" y="13012"/>
                  </a:cubicBezTo>
                  <a:lnTo>
                    <a:pt x="18719" y="12860"/>
                  </a:lnTo>
                  <a:lnTo>
                    <a:pt x="18566" y="13316"/>
                  </a:lnTo>
                  <a:cubicBezTo>
                    <a:pt x="18376" y="13316"/>
                    <a:pt x="18376" y="13507"/>
                    <a:pt x="18224" y="13659"/>
                  </a:cubicBezTo>
                  <a:lnTo>
                    <a:pt x="18072" y="13507"/>
                  </a:lnTo>
                  <a:cubicBezTo>
                    <a:pt x="18072" y="13316"/>
                    <a:pt x="18224" y="13164"/>
                    <a:pt x="18224" y="13012"/>
                  </a:cubicBezTo>
                  <a:lnTo>
                    <a:pt x="18224" y="12708"/>
                  </a:lnTo>
                  <a:cubicBezTo>
                    <a:pt x="18376" y="12213"/>
                    <a:pt x="18224" y="11909"/>
                    <a:pt x="18072" y="11414"/>
                  </a:cubicBezTo>
                  <a:cubicBezTo>
                    <a:pt x="17920" y="11110"/>
                    <a:pt x="18072" y="10958"/>
                    <a:pt x="18224" y="10311"/>
                  </a:cubicBezTo>
                  <a:cubicBezTo>
                    <a:pt x="18376" y="10007"/>
                    <a:pt x="18719" y="9702"/>
                    <a:pt x="18719" y="9208"/>
                  </a:cubicBezTo>
                  <a:cubicBezTo>
                    <a:pt x="18719" y="8561"/>
                    <a:pt x="18566" y="8104"/>
                    <a:pt x="18376" y="7610"/>
                  </a:cubicBezTo>
                  <a:cubicBezTo>
                    <a:pt x="18224" y="7305"/>
                    <a:pt x="18072" y="7001"/>
                    <a:pt x="18072" y="6849"/>
                  </a:cubicBezTo>
                  <a:cubicBezTo>
                    <a:pt x="18072" y="6202"/>
                    <a:pt x="18224" y="5708"/>
                    <a:pt x="18376" y="5099"/>
                  </a:cubicBezTo>
                  <a:lnTo>
                    <a:pt x="18566" y="4756"/>
                  </a:lnTo>
                  <a:cubicBezTo>
                    <a:pt x="18719" y="4148"/>
                    <a:pt x="18376" y="3653"/>
                    <a:pt x="18072" y="3501"/>
                  </a:cubicBezTo>
                  <a:lnTo>
                    <a:pt x="18072" y="3349"/>
                  </a:lnTo>
                  <a:cubicBezTo>
                    <a:pt x="18224" y="3197"/>
                    <a:pt x="18072" y="3044"/>
                    <a:pt x="17920" y="2854"/>
                  </a:cubicBezTo>
                  <a:cubicBezTo>
                    <a:pt x="17920" y="2854"/>
                    <a:pt x="17920" y="2702"/>
                    <a:pt x="17767" y="2702"/>
                  </a:cubicBezTo>
                  <a:cubicBezTo>
                    <a:pt x="17920" y="2550"/>
                    <a:pt x="17920" y="2398"/>
                    <a:pt x="17920" y="2246"/>
                  </a:cubicBezTo>
                  <a:cubicBezTo>
                    <a:pt x="18072" y="1751"/>
                    <a:pt x="17920" y="1447"/>
                    <a:pt x="17767" y="1294"/>
                  </a:cubicBezTo>
                  <a:lnTo>
                    <a:pt x="17767" y="1142"/>
                  </a:lnTo>
                  <a:cubicBezTo>
                    <a:pt x="17615" y="1142"/>
                    <a:pt x="17615" y="952"/>
                    <a:pt x="17615" y="800"/>
                  </a:cubicBezTo>
                  <a:cubicBezTo>
                    <a:pt x="17615" y="648"/>
                    <a:pt x="17425" y="495"/>
                    <a:pt x="17425" y="343"/>
                  </a:cubicBezTo>
                  <a:cubicBezTo>
                    <a:pt x="17273" y="343"/>
                    <a:pt x="17121" y="1"/>
                    <a:pt x="16664"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551991" y="2636460"/>
              <a:ext cx="168631" cy="138140"/>
            </a:xfrm>
            <a:custGeom>
              <a:rect b="b" l="l" r="r" t="t"/>
              <a:pathLst>
                <a:path extrusionOk="0" h="19327" w="22181">
                  <a:moveTo>
                    <a:pt x="6963" y="0"/>
                  </a:moveTo>
                  <a:cubicBezTo>
                    <a:pt x="6811" y="152"/>
                    <a:pt x="6658" y="305"/>
                    <a:pt x="6354" y="457"/>
                  </a:cubicBezTo>
                  <a:cubicBezTo>
                    <a:pt x="5859" y="951"/>
                    <a:pt x="5403" y="1598"/>
                    <a:pt x="5555" y="2207"/>
                  </a:cubicBezTo>
                  <a:cubicBezTo>
                    <a:pt x="5555" y="2207"/>
                    <a:pt x="5555" y="2359"/>
                    <a:pt x="5707" y="2549"/>
                  </a:cubicBezTo>
                  <a:cubicBezTo>
                    <a:pt x="5707" y="2701"/>
                    <a:pt x="5707" y="2701"/>
                    <a:pt x="5555" y="2701"/>
                  </a:cubicBezTo>
                  <a:cubicBezTo>
                    <a:pt x="5403" y="2854"/>
                    <a:pt x="5060" y="3006"/>
                    <a:pt x="5060" y="3500"/>
                  </a:cubicBezTo>
                  <a:cubicBezTo>
                    <a:pt x="5060" y="3805"/>
                    <a:pt x="5213" y="3957"/>
                    <a:pt x="5403" y="4109"/>
                  </a:cubicBezTo>
                  <a:cubicBezTo>
                    <a:pt x="5060" y="4261"/>
                    <a:pt x="4908" y="4451"/>
                    <a:pt x="4756" y="4756"/>
                  </a:cubicBezTo>
                  <a:lnTo>
                    <a:pt x="4756" y="5212"/>
                  </a:lnTo>
                  <a:lnTo>
                    <a:pt x="4604" y="5212"/>
                  </a:lnTo>
                  <a:cubicBezTo>
                    <a:pt x="3805" y="5212"/>
                    <a:pt x="3653" y="6011"/>
                    <a:pt x="3653" y="6354"/>
                  </a:cubicBezTo>
                  <a:cubicBezTo>
                    <a:pt x="3653" y="6354"/>
                    <a:pt x="3653" y="6506"/>
                    <a:pt x="3501" y="6506"/>
                  </a:cubicBezTo>
                  <a:cubicBezTo>
                    <a:pt x="3501" y="6658"/>
                    <a:pt x="3006" y="6810"/>
                    <a:pt x="3006" y="7115"/>
                  </a:cubicBezTo>
                  <a:cubicBezTo>
                    <a:pt x="2702" y="7305"/>
                    <a:pt x="2550" y="7457"/>
                    <a:pt x="2359" y="7914"/>
                  </a:cubicBezTo>
                  <a:lnTo>
                    <a:pt x="2359" y="8066"/>
                  </a:lnTo>
                  <a:cubicBezTo>
                    <a:pt x="2207" y="8256"/>
                    <a:pt x="2055" y="8408"/>
                    <a:pt x="2055" y="8560"/>
                  </a:cubicBezTo>
                  <a:cubicBezTo>
                    <a:pt x="2055" y="8712"/>
                    <a:pt x="2055" y="8712"/>
                    <a:pt x="1903" y="8712"/>
                  </a:cubicBezTo>
                  <a:cubicBezTo>
                    <a:pt x="1408" y="8712"/>
                    <a:pt x="1256" y="9207"/>
                    <a:pt x="1104" y="9359"/>
                  </a:cubicBezTo>
                  <a:cubicBezTo>
                    <a:pt x="800" y="9359"/>
                    <a:pt x="457" y="9511"/>
                    <a:pt x="305" y="9816"/>
                  </a:cubicBezTo>
                  <a:cubicBezTo>
                    <a:pt x="1" y="10310"/>
                    <a:pt x="457" y="11109"/>
                    <a:pt x="647" y="11261"/>
                  </a:cubicBezTo>
                  <a:cubicBezTo>
                    <a:pt x="800" y="11414"/>
                    <a:pt x="800" y="11566"/>
                    <a:pt x="952" y="11718"/>
                  </a:cubicBezTo>
                  <a:cubicBezTo>
                    <a:pt x="1104" y="11870"/>
                    <a:pt x="1256" y="12060"/>
                    <a:pt x="1256" y="12060"/>
                  </a:cubicBezTo>
                  <a:lnTo>
                    <a:pt x="1256" y="12213"/>
                  </a:lnTo>
                  <a:cubicBezTo>
                    <a:pt x="1256" y="12365"/>
                    <a:pt x="1256" y="12365"/>
                    <a:pt x="1104" y="12517"/>
                  </a:cubicBezTo>
                  <a:cubicBezTo>
                    <a:pt x="1104" y="12517"/>
                    <a:pt x="952" y="12517"/>
                    <a:pt x="800" y="12669"/>
                  </a:cubicBezTo>
                  <a:cubicBezTo>
                    <a:pt x="457" y="12821"/>
                    <a:pt x="457" y="13164"/>
                    <a:pt x="305" y="13468"/>
                  </a:cubicBezTo>
                  <a:lnTo>
                    <a:pt x="305" y="13620"/>
                  </a:lnTo>
                  <a:cubicBezTo>
                    <a:pt x="305" y="13620"/>
                    <a:pt x="305" y="13772"/>
                    <a:pt x="153" y="13772"/>
                  </a:cubicBezTo>
                  <a:cubicBezTo>
                    <a:pt x="952" y="14115"/>
                    <a:pt x="2055" y="14723"/>
                    <a:pt x="2207" y="15522"/>
                  </a:cubicBezTo>
                  <a:lnTo>
                    <a:pt x="2207" y="15865"/>
                  </a:lnTo>
                  <a:lnTo>
                    <a:pt x="2854" y="15865"/>
                  </a:lnTo>
                  <a:cubicBezTo>
                    <a:pt x="3310" y="15865"/>
                    <a:pt x="3501" y="15865"/>
                    <a:pt x="3501" y="16017"/>
                  </a:cubicBezTo>
                  <a:lnTo>
                    <a:pt x="3653" y="16017"/>
                  </a:lnTo>
                  <a:cubicBezTo>
                    <a:pt x="3653" y="16017"/>
                    <a:pt x="3957" y="15865"/>
                    <a:pt x="4109" y="15865"/>
                  </a:cubicBezTo>
                  <a:cubicBezTo>
                    <a:pt x="3957" y="15865"/>
                    <a:pt x="4109" y="15675"/>
                    <a:pt x="4109" y="15675"/>
                  </a:cubicBezTo>
                  <a:cubicBezTo>
                    <a:pt x="4109" y="15522"/>
                    <a:pt x="4262" y="15218"/>
                    <a:pt x="4452" y="15066"/>
                  </a:cubicBezTo>
                  <a:cubicBezTo>
                    <a:pt x="4604" y="14914"/>
                    <a:pt x="4908" y="14723"/>
                    <a:pt x="5060" y="14723"/>
                  </a:cubicBezTo>
                  <a:cubicBezTo>
                    <a:pt x="5555" y="14723"/>
                    <a:pt x="5859" y="15066"/>
                    <a:pt x="6012" y="15218"/>
                  </a:cubicBezTo>
                  <a:lnTo>
                    <a:pt x="6164" y="15218"/>
                  </a:lnTo>
                  <a:cubicBezTo>
                    <a:pt x="7115" y="15675"/>
                    <a:pt x="6963" y="16473"/>
                    <a:pt x="6811" y="16968"/>
                  </a:cubicBezTo>
                  <a:lnTo>
                    <a:pt x="6811" y="17120"/>
                  </a:lnTo>
                  <a:cubicBezTo>
                    <a:pt x="6811" y="17272"/>
                    <a:pt x="6963" y="17577"/>
                    <a:pt x="6963" y="17919"/>
                  </a:cubicBezTo>
                  <a:cubicBezTo>
                    <a:pt x="7115" y="17919"/>
                    <a:pt x="7457" y="17919"/>
                    <a:pt x="7609" y="18071"/>
                  </a:cubicBezTo>
                  <a:lnTo>
                    <a:pt x="7762" y="18071"/>
                  </a:lnTo>
                  <a:cubicBezTo>
                    <a:pt x="8066" y="17767"/>
                    <a:pt x="8408" y="17577"/>
                    <a:pt x="8561" y="17577"/>
                  </a:cubicBezTo>
                  <a:lnTo>
                    <a:pt x="8865" y="17577"/>
                  </a:lnTo>
                  <a:cubicBezTo>
                    <a:pt x="8865" y="17577"/>
                    <a:pt x="8865" y="17767"/>
                    <a:pt x="9017" y="17767"/>
                  </a:cubicBezTo>
                  <a:lnTo>
                    <a:pt x="9359" y="17767"/>
                  </a:lnTo>
                  <a:cubicBezTo>
                    <a:pt x="9512" y="17767"/>
                    <a:pt x="9968" y="17767"/>
                    <a:pt x="10311" y="18071"/>
                  </a:cubicBezTo>
                  <a:cubicBezTo>
                    <a:pt x="10463" y="18223"/>
                    <a:pt x="10463" y="18528"/>
                    <a:pt x="10463" y="18718"/>
                  </a:cubicBezTo>
                  <a:cubicBezTo>
                    <a:pt x="10919" y="18718"/>
                    <a:pt x="11262" y="18870"/>
                    <a:pt x="11262" y="19175"/>
                  </a:cubicBezTo>
                  <a:cubicBezTo>
                    <a:pt x="11414" y="19022"/>
                    <a:pt x="11566" y="19022"/>
                    <a:pt x="11718" y="19022"/>
                  </a:cubicBezTo>
                  <a:cubicBezTo>
                    <a:pt x="11870" y="19022"/>
                    <a:pt x="12061" y="19175"/>
                    <a:pt x="12213" y="19327"/>
                  </a:cubicBezTo>
                  <a:lnTo>
                    <a:pt x="12365" y="19327"/>
                  </a:lnTo>
                  <a:cubicBezTo>
                    <a:pt x="12517" y="19327"/>
                    <a:pt x="12821" y="19175"/>
                    <a:pt x="13164" y="19175"/>
                  </a:cubicBezTo>
                  <a:cubicBezTo>
                    <a:pt x="13316" y="19175"/>
                    <a:pt x="13620" y="19327"/>
                    <a:pt x="13963" y="19327"/>
                  </a:cubicBezTo>
                  <a:cubicBezTo>
                    <a:pt x="14115" y="19175"/>
                    <a:pt x="14267" y="18870"/>
                    <a:pt x="14724" y="18718"/>
                  </a:cubicBezTo>
                  <a:lnTo>
                    <a:pt x="15066" y="18718"/>
                  </a:lnTo>
                  <a:cubicBezTo>
                    <a:pt x="15066" y="18528"/>
                    <a:pt x="14914" y="18528"/>
                    <a:pt x="14914" y="18528"/>
                  </a:cubicBezTo>
                  <a:cubicBezTo>
                    <a:pt x="14914" y="18071"/>
                    <a:pt x="15218" y="17919"/>
                    <a:pt x="15218" y="17767"/>
                  </a:cubicBezTo>
                  <a:lnTo>
                    <a:pt x="15370" y="17767"/>
                  </a:lnTo>
                  <a:lnTo>
                    <a:pt x="15370" y="17272"/>
                  </a:lnTo>
                  <a:cubicBezTo>
                    <a:pt x="15370" y="17120"/>
                    <a:pt x="15218" y="16816"/>
                    <a:pt x="15218" y="16626"/>
                  </a:cubicBezTo>
                  <a:cubicBezTo>
                    <a:pt x="15066" y="16473"/>
                    <a:pt x="14914" y="16473"/>
                    <a:pt x="14914" y="16321"/>
                  </a:cubicBezTo>
                  <a:cubicBezTo>
                    <a:pt x="14724" y="16169"/>
                    <a:pt x="14572" y="15865"/>
                    <a:pt x="14572" y="15675"/>
                  </a:cubicBezTo>
                  <a:cubicBezTo>
                    <a:pt x="14572" y="15675"/>
                    <a:pt x="14572" y="15522"/>
                    <a:pt x="14419" y="15522"/>
                  </a:cubicBezTo>
                  <a:cubicBezTo>
                    <a:pt x="14115" y="14723"/>
                    <a:pt x="14267" y="14419"/>
                    <a:pt x="14419" y="13772"/>
                  </a:cubicBezTo>
                  <a:cubicBezTo>
                    <a:pt x="14115" y="13620"/>
                    <a:pt x="13963" y="13164"/>
                    <a:pt x="13773" y="12821"/>
                  </a:cubicBezTo>
                  <a:lnTo>
                    <a:pt x="13773" y="12669"/>
                  </a:lnTo>
                  <a:cubicBezTo>
                    <a:pt x="13620" y="12213"/>
                    <a:pt x="13963" y="11870"/>
                    <a:pt x="14267" y="11566"/>
                  </a:cubicBezTo>
                  <a:cubicBezTo>
                    <a:pt x="14115" y="11566"/>
                    <a:pt x="14115" y="11261"/>
                    <a:pt x="14115" y="11109"/>
                  </a:cubicBezTo>
                  <a:cubicBezTo>
                    <a:pt x="14115" y="10767"/>
                    <a:pt x="14267" y="10615"/>
                    <a:pt x="14419" y="10615"/>
                  </a:cubicBezTo>
                  <a:cubicBezTo>
                    <a:pt x="14724" y="10462"/>
                    <a:pt x="15066" y="10462"/>
                    <a:pt x="15218" y="10310"/>
                  </a:cubicBezTo>
                  <a:lnTo>
                    <a:pt x="15370" y="10310"/>
                  </a:lnTo>
                  <a:cubicBezTo>
                    <a:pt x="15523" y="10310"/>
                    <a:pt x="15523" y="10310"/>
                    <a:pt x="15523" y="10158"/>
                  </a:cubicBezTo>
                  <a:cubicBezTo>
                    <a:pt x="15675" y="9968"/>
                    <a:pt x="16017" y="9816"/>
                    <a:pt x="16169" y="9816"/>
                  </a:cubicBezTo>
                  <a:lnTo>
                    <a:pt x="16322" y="9968"/>
                  </a:lnTo>
                  <a:cubicBezTo>
                    <a:pt x="16626" y="9968"/>
                    <a:pt x="16816" y="10158"/>
                    <a:pt x="16968" y="10310"/>
                  </a:cubicBezTo>
                  <a:cubicBezTo>
                    <a:pt x="17120" y="10310"/>
                    <a:pt x="17120" y="10158"/>
                    <a:pt x="17120" y="10158"/>
                  </a:cubicBezTo>
                  <a:cubicBezTo>
                    <a:pt x="17273" y="9968"/>
                    <a:pt x="17425" y="9664"/>
                    <a:pt x="17919" y="9511"/>
                  </a:cubicBezTo>
                  <a:lnTo>
                    <a:pt x="18224" y="9511"/>
                  </a:lnTo>
                  <a:cubicBezTo>
                    <a:pt x="18376" y="9511"/>
                    <a:pt x="18718" y="9664"/>
                    <a:pt x="19023" y="9664"/>
                  </a:cubicBezTo>
                  <a:cubicBezTo>
                    <a:pt x="19023" y="9359"/>
                    <a:pt x="19175" y="9207"/>
                    <a:pt x="19479" y="9207"/>
                  </a:cubicBezTo>
                  <a:lnTo>
                    <a:pt x="19479" y="8865"/>
                  </a:lnTo>
                  <a:lnTo>
                    <a:pt x="19479" y="8712"/>
                  </a:lnTo>
                  <a:lnTo>
                    <a:pt x="19479" y="8560"/>
                  </a:lnTo>
                  <a:cubicBezTo>
                    <a:pt x="19669" y="7761"/>
                    <a:pt x="19974" y="7457"/>
                    <a:pt x="20621" y="7457"/>
                  </a:cubicBezTo>
                  <a:cubicBezTo>
                    <a:pt x="20773" y="7457"/>
                    <a:pt x="20925" y="7305"/>
                    <a:pt x="21077" y="7305"/>
                  </a:cubicBezTo>
                  <a:lnTo>
                    <a:pt x="21229" y="7305"/>
                  </a:lnTo>
                  <a:cubicBezTo>
                    <a:pt x="21381" y="7457"/>
                    <a:pt x="21724" y="7609"/>
                    <a:pt x="21876" y="7609"/>
                  </a:cubicBezTo>
                  <a:lnTo>
                    <a:pt x="21876" y="7761"/>
                  </a:lnTo>
                  <a:lnTo>
                    <a:pt x="22028" y="7609"/>
                  </a:lnTo>
                  <a:lnTo>
                    <a:pt x="21876" y="7457"/>
                  </a:lnTo>
                  <a:cubicBezTo>
                    <a:pt x="21572" y="6962"/>
                    <a:pt x="21876" y="6354"/>
                    <a:pt x="21876" y="6163"/>
                  </a:cubicBezTo>
                  <a:cubicBezTo>
                    <a:pt x="22028" y="6011"/>
                    <a:pt x="22028" y="5555"/>
                    <a:pt x="22028" y="5060"/>
                  </a:cubicBezTo>
                  <a:cubicBezTo>
                    <a:pt x="22180" y="4756"/>
                    <a:pt x="22180" y="4604"/>
                    <a:pt x="22180" y="4451"/>
                  </a:cubicBezTo>
                  <a:cubicBezTo>
                    <a:pt x="22028" y="4451"/>
                    <a:pt x="22028" y="4261"/>
                    <a:pt x="21876" y="4261"/>
                  </a:cubicBezTo>
                  <a:lnTo>
                    <a:pt x="20430" y="4261"/>
                  </a:lnTo>
                  <a:cubicBezTo>
                    <a:pt x="20278" y="4261"/>
                    <a:pt x="20278" y="4109"/>
                    <a:pt x="20126" y="3957"/>
                  </a:cubicBezTo>
                  <a:cubicBezTo>
                    <a:pt x="19974" y="3805"/>
                    <a:pt x="19974" y="3500"/>
                    <a:pt x="19669" y="3310"/>
                  </a:cubicBezTo>
                  <a:cubicBezTo>
                    <a:pt x="19327" y="2854"/>
                    <a:pt x="18718" y="2549"/>
                    <a:pt x="18072" y="2359"/>
                  </a:cubicBezTo>
                  <a:cubicBezTo>
                    <a:pt x="17767" y="2207"/>
                    <a:pt x="17577" y="2207"/>
                    <a:pt x="17273" y="2207"/>
                  </a:cubicBezTo>
                  <a:cubicBezTo>
                    <a:pt x="16322" y="2207"/>
                    <a:pt x="16017" y="3158"/>
                    <a:pt x="15865" y="3805"/>
                  </a:cubicBezTo>
                  <a:lnTo>
                    <a:pt x="15675" y="3805"/>
                  </a:lnTo>
                  <a:cubicBezTo>
                    <a:pt x="15370" y="3805"/>
                    <a:pt x="15066" y="3805"/>
                    <a:pt x="15066" y="3653"/>
                  </a:cubicBezTo>
                  <a:cubicBezTo>
                    <a:pt x="14724" y="3500"/>
                    <a:pt x="14572" y="3310"/>
                    <a:pt x="14267" y="3006"/>
                  </a:cubicBezTo>
                  <a:cubicBezTo>
                    <a:pt x="13963" y="2701"/>
                    <a:pt x="13620" y="2207"/>
                    <a:pt x="13012" y="1903"/>
                  </a:cubicBezTo>
                  <a:cubicBezTo>
                    <a:pt x="12821" y="1903"/>
                    <a:pt x="12821" y="1750"/>
                    <a:pt x="12669" y="1750"/>
                  </a:cubicBezTo>
                  <a:cubicBezTo>
                    <a:pt x="12517" y="1408"/>
                    <a:pt x="12213" y="1256"/>
                    <a:pt x="11718" y="1104"/>
                  </a:cubicBezTo>
                  <a:lnTo>
                    <a:pt x="10919" y="1104"/>
                  </a:lnTo>
                  <a:cubicBezTo>
                    <a:pt x="10767" y="1104"/>
                    <a:pt x="10615" y="1104"/>
                    <a:pt x="10463" y="951"/>
                  </a:cubicBezTo>
                  <a:cubicBezTo>
                    <a:pt x="10311" y="799"/>
                    <a:pt x="10158" y="457"/>
                    <a:pt x="9816" y="305"/>
                  </a:cubicBezTo>
                  <a:lnTo>
                    <a:pt x="9207" y="305"/>
                  </a:lnTo>
                  <a:cubicBezTo>
                    <a:pt x="8713" y="0"/>
                    <a:pt x="7914" y="0"/>
                    <a:pt x="7457"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655538" y="2661476"/>
              <a:ext cx="121777" cy="112037"/>
            </a:xfrm>
            <a:custGeom>
              <a:rect b="b" l="l" r="r" t="t"/>
              <a:pathLst>
                <a:path extrusionOk="0" h="15675" w="16018">
                  <a:moveTo>
                    <a:pt x="14609" y="0"/>
                  </a:moveTo>
                  <a:cubicBezTo>
                    <a:pt x="14419" y="0"/>
                    <a:pt x="14267" y="0"/>
                    <a:pt x="14115" y="153"/>
                  </a:cubicBezTo>
                  <a:cubicBezTo>
                    <a:pt x="13658" y="305"/>
                    <a:pt x="13468" y="609"/>
                    <a:pt x="13316" y="761"/>
                  </a:cubicBezTo>
                  <a:lnTo>
                    <a:pt x="13316" y="951"/>
                  </a:lnTo>
                  <a:lnTo>
                    <a:pt x="13012" y="951"/>
                  </a:lnTo>
                  <a:cubicBezTo>
                    <a:pt x="12707" y="951"/>
                    <a:pt x="12213" y="1104"/>
                    <a:pt x="12060" y="1712"/>
                  </a:cubicBezTo>
                  <a:lnTo>
                    <a:pt x="12060" y="2055"/>
                  </a:lnTo>
                  <a:cubicBezTo>
                    <a:pt x="11756" y="2055"/>
                    <a:pt x="11261" y="2055"/>
                    <a:pt x="11261" y="1903"/>
                  </a:cubicBezTo>
                  <a:cubicBezTo>
                    <a:pt x="11261" y="1903"/>
                    <a:pt x="11261" y="1712"/>
                    <a:pt x="11109" y="1560"/>
                  </a:cubicBezTo>
                  <a:cubicBezTo>
                    <a:pt x="11109" y="1256"/>
                    <a:pt x="10957" y="761"/>
                    <a:pt x="10158" y="457"/>
                  </a:cubicBezTo>
                  <a:cubicBezTo>
                    <a:pt x="10006" y="305"/>
                    <a:pt x="9854" y="305"/>
                    <a:pt x="9511" y="305"/>
                  </a:cubicBezTo>
                  <a:cubicBezTo>
                    <a:pt x="9359" y="305"/>
                    <a:pt x="8903" y="457"/>
                    <a:pt x="8560" y="951"/>
                  </a:cubicBezTo>
                  <a:cubicBezTo>
                    <a:pt x="8560" y="1104"/>
                    <a:pt x="8560" y="1256"/>
                    <a:pt x="8408" y="1560"/>
                  </a:cubicBezTo>
                  <a:cubicBezTo>
                    <a:pt x="8408" y="2055"/>
                    <a:pt x="8408" y="2511"/>
                    <a:pt x="8256" y="2663"/>
                  </a:cubicBezTo>
                  <a:cubicBezTo>
                    <a:pt x="8256" y="2854"/>
                    <a:pt x="7952" y="3462"/>
                    <a:pt x="8256" y="3957"/>
                  </a:cubicBezTo>
                  <a:lnTo>
                    <a:pt x="8408" y="4109"/>
                  </a:lnTo>
                  <a:lnTo>
                    <a:pt x="8256" y="4261"/>
                  </a:lnTo>
                  <a:lnTo>
                    <a:pt x="8256" y="4109"/>
                  </a:lnTo>
                  <a:cubicBezTo>
                    <a:pt x="8104" y="4109"/>
                    <a:pt x="7761" y="3957"/>
                    <a:pt x="7609" y="3805"/>
                  </a:cubicBezTo>
                  <a:lnTo>
                    <a:pt x="7457" y="3805"/>
                  </a:lnTo>
                  <a:cubicBezTo>
                    <a:pt x="7305" y="3805"/>
                    <a:pt x="7153" y="3957"/>
                    <a:pt x="7001" y="3957"/>
                  </a:cubicBezTo>
                  <a:cubicBezTo>
                    <a:pt x="6354" y="3957"/>
                    <a:pt x="6049" y="4261"/>
                    <a:pt x="5859" y="5060"/>
                  </a:cubicBezTo>
                  <a:lnTo>
                    <a:pt x="5859" y="5212"/>
                  </a:lnTo>
                  <a:lnTo>
                    <a:pt x="5859" y="5365"/>
                  </a:lnTo>
                  <a:lnTo>
                    <a:pt x="5859" y="5707"/>
                  </a:lnTo>
                  <a:cubicBezTo>
                    <a:pt x="5555" y="5707"/>
                    <a:pt x="5403" y="5859"/>
                    <a:pt x="5403" y="6164"/>
                  </a:cubicBezTo>
                  <a:cubicBezTo>
                    <a:pt x="5098" y="6164"/>
                    <a:pt x="4756" y="6011"/>
                    <a:pt x="4604" y="6011"/>
                  </a:cubicBezTo>
                  <a:lnTo>
                    <a:pt x="4299" y="6011"/>
                  </a:lnTo>
                  <a:cubicBezTo>
                    <a:pt x="3805" y="6164"/>
                    <a:pt x="3653" y="6468"/>
                    <a:pt x="3500" y="6658"/>
                  </a:cubicBezTo>
                  <a:cubicBezTo>
                    <a:pt x="3500" y="6658"/>
                    <a:pt x="3500" y="6810"/>
                    <a:pt x="3348" y="6810"/>
                  </a:cubicBezTo>
                  <a:cubicBezTo>
                    <a:pt x="3196" y="6658"/>
                    <a:pt x="3006" y="6468"/>
                    <a:pt x="2702" y="6468"/>
                  </a:cubicBezTo>
                  <a:lnTo>
                    <a:pt x="2549" y="6316"/>
                  </a:lnTo>
                  <a:cubicBezTo>
                    <a:pt x="2397" y="6316"/>
                    <a:pt x="2055" y="6468"/>
                    <a:pt x="1903" y="6658"/>
                  </a:cubicBezTo>
                  <a:cubicBezTo>
                    <a:pt x="1903" y="6810"/>
                    <a:pt x="1903" y="6810"/>
                    <a:pt x="1750" y="6810"/>
                  </a:cubicBezTo>
                  <a:lnTo>
                    <a:pt x="1598" y="6810"/>
                  </a:lnTo>
                  <a:cubicBezTo>
                    <a:pt x="1446" y="6962"/>
                    <a:pt x="1104" y="6962"/>
                    <a:pt x="799" y="7115"/>
                  </a:cubicBezTo>
                  <a:cubicBezTo>
                    <a:pt x="647" y="7115"/>
                    <a:pt x="495" y="7267"/>
                    <a:pt x="495" y="7609"/>
                  </a:cubicBezTo>
                  <a:cubicBezTo>
                    <a:pt x="495" y="7761"/>
                    <a:pt x="495" y="8066"/>
                    <a:pt x="647" y="8066"/>
                  </a:cubicBezTo>
                  <a:cubicBezTo>
                    <a:pt x="343" y="8370"/>
                    <a:pt x="0" y="8713"/>
                    <a:pt x="153" y="9169"/>
                  </a:cubicBezTo>
                  <a:lnTo>
                    <a:pt x="153" y="9321"/>
                  </a:lnTo>
                  <a:cubicBezTo>
                    <a:pt x="343" y="9664"/>
                    <a:pt x="495" y="10120"/>
                    <a:pt x="799" y="10272"/>
                  </a:cubicBezTo>
                  <a:cubicBezTo>
                    <a:pt x="647" y="10919"/>
                    <a:pt x="495" y="11223"/>
                    <a:pt x="799" y="12022"/>
                  </a:cubicBezTo>
                  <a:cubicBezTo>
                    <a:pt x="952" y="12022"/>
                    <a:pt x="952" y="12175"/>
                    <a:pt x="952" y="12175"/>
                  </a:cubicBezTo>
                  <a:cubicBezTo>
                    <a:pt x="952" y="12365"/>
                    <a:pt x="1104" y="12669"/>
                    <a:pt x="1294" y="12821"/>
                  </a:cubicBezTo>
                  <a:cubicBezTo>
                    <a:pt x="1294" y="12973"/>
                    <a:pt x="1446" y="12973"/>
                    <a:pt x="1598" y="13126"/>
                  </a:cubicBezTo>
                  <a:cubicBezTo>
                    <a:pt x="1598" y="13316"/>
                    <a:pt x="1750" y="13620"/>
                    <a:pt x="1750" y="13772"/>
                  </a:cubicBezTo>
                  <a:cubicBezTo>
                    <a:pt x="1903" y="13620"/>
                    <a:pt x="1903" y="13468"/>
                    <a:pt x="2055" y="13468"/>
                  </a:cubicBezTo>
                  <a:lnTo>
                    <a:pt x="2055" y="13316"/>
                  </a:lnTo>
                  <a:lnTo>
                    <a:pt x="2854" y="12821"/>
                  </a:lnTo>
                  <a:cubicBezTo>
                    <a:pt x="3348" y="12973"/>
                    <a:pt x="4299" y="13468"/>
                    <a:pt x="4452" y="13925"/>
                  </a:cubicBezTo>
                  <a:cubicBezTo>
                    <a:pt x="4604" y="14267"/>
                    <a:pt x="4604" y="14571"/>
                    <a:pt x="4452" y="14723"/>
                  </a:cubicBezTo>
                  <a:cubicBezTo>
                    <a:pt x="4299" y="15028"/>
                    <a:pt x="4299" y="15218"/>
                    <a:pt x="4604" y="15675"/>
                  </a:cubicBezTo>
                  <a:cubicBezTo>
                    <a:pt x="4756" y="15522"/>
                    <a:pt x="4908" y="15218"/>
                    <a:pt x="5403" y="15218"/>
                  </a:cubicBezTo>
                  <a:lnTo>
                    <a:pt x="5707" y="15218"/>
                  </a:lnTo>
                  <a:lnTo>
                    <a:pt x="5555" y="15028"/>
                  </a:lnTo>
                  <a:cubicBezTo>
                    <a:pt x="5403" y="14876"/>
                    <a:pt x="5251" y="14419"/>
                    <a:pt x="5403" y="14077"/>
                  </a:cubicBezTo>
                  <a:cubicBezTo>
                    <a:pt x="5555" y="13620"/>
                    <a:pt x="5859" y="13620"/>
                    <a:pt x="6049" y="13468"/>
                  </a:cubicBezTo>
                  <a:cubicBezTo>
                    <a:pt x="6202" y="13316"/>
                    <a:pt x="6354" y="12973"/>
                    <a:pt x="6658" y="12821"/>
                  </a:cubicBezTo>
                  <a:cubicBezTo>
                    <a:pt x="6810" y="11718"/>
                    <a:pt x="7609" y="11223"/>
                    <a:pt x="8408" y="10767"/>
                  </a:cubicBezTo>
                  <a:cubicBezTo>
                    <a:pt x="8713" y="10615"/>
                    <a:pt x="8903" y="10615"/>
                    <a:pt x="9207" y="10615"/>
                  </a:cubicBezTo>
                  <a:cubicBezTo>
                    <a:pt x="9359" y="10615"/>
                    <a:pt x="9511" y="10615"/>
                    <a:pt x="9511" y="10463"/>
                  </a:cubicBezTo>
                  <a:cubicBezTo>
                    <a:pt x="9664" y="10463"/>
                    <a:pt x="9854" y="10272"/>
                    <a:pt x="10006" y="10272"/>
                  </a:cubicBezTo>
                  <a:cubicBezTo>
                    <a:pt x="10006" y="9968"/>
                    <a:pt x="10006" y="9511"/>
                    <a:pt x="10463" y="9169"/>
                  </a:cubicBezTo>
                  <a:cubicBezTo>
                    <a:pt x="10463" y="9169"/>
                    <a:pt x="10463" y="9017"/>
                    <a:pt x="10615" y="8865"/>
                  </a:cubicBezTo>
                  <a:cubicBezTo>
                    <a:pt x="10615" y="8560"/>
                    <a:pt x="10957" y="8218"/>
                    <a:pt x="11414" y="7914"/>
                  </a:cubicBezTo>
                  <a:cubicBezTo>
                    <a:pt x="11414" y="7761"/>
                    <a:pt x="11756" y="7761"/>
                    <a:pt x="11756" y="7609"/>
                  </a:cubicBezTo>
                  <a:lnTo>
                    <a:pt x="11756" y="7267"/>
                  </a:lnTo>
                  <a:cubicBezTo>
                    <a:pt x="11756" y="6962"/>
                    <a:pt x="11908" y="6658"/>
                    <a:pt x="12060" y="6316"/>
                  </a:cubicBezTo>
                  <a:cubicBezTo>
                    <a:pt x="12060" y="6164"/>
                    <a:pt x="12213" y="6011"/>
                    <a:pt x="12213" y="5859"/>
                  </a:cubicBezTo>
                  <a:lnTo>
                    <a:pt x="12365" y="5859"/>
                  </a:lnTo>
                  <a:cubicBezTo>
                    <a:pt x="12517" y="5517"/>
                    <a:pt x="12859" y="5517"/>
                    <a:pt x="13012" y="5517"/>
                  </a:cubicBezTo>
                  <a:cubicBezTo>
                    <a:pt x="13316" y="5517"/>
                    <a:pt x="13658" y="5707"/>
                    <a:pt x="13658" y="5859"/>
                  </a:cubicBezTo>
                  <a:lnTo>
                    <a:pt x="13810" y="5859"/>
                  </a:lnTo>
                  <a:cubicBezTo>
                    <a:pt x="13963" y="5707"/>
                    <a:pt x="14115" y="5517"/>
                    <a:pt x="14267" y="5517"/>
                  </a:cubicBezTo>
                  <a:lnTo>
                    <a:pt x="14914" y="5517"/>
                  </a:lnTo>
                  <a:lnTo>
                    <a:pt x="14914" y="4566"/>
                  </a:lnTo>
                  <a:lnTo>
                    <a:pt x="15713" y="4261"/>
                  </a:lnTo>
                  <a:cubicBezTo>
                    <a:pt x="15713" y="4261"/>
                    <a:pt x="15865" y="4261"/>
                    <a:pt x="15865" y="4109"/>
                  </a:cubicBezTo>
                  <a:lnTo>
                    <a:pt x="16017" y="4109"/>
                  </a:lnTo>
                  <a:cubicBezTo>
                    <a:pt x="15865" y="3957"/>
                    <a:pt x="15713" y="3805"/>
                    <a:pt x="15560" y="3805"/>
                  </a:cubicBezTo>
                  <a:lnTo>
                    <a:pt x="15560" y="3615"/>
                  </a:lnTo>
                  <a:cubicBezTo>
                    <a:pt x="15713" y="3310"/>
                    <a:pt x="15713" y="3006"/>
                    <a:pt x="15560" y="2663"/>
                  </a:cubicBezTo>
                  <a:lnTo>
                    <a:pt x="15560" y="2511"/>
                  </a:lnTo>
                  <a:lnTo>
                    <a:pt x="15560" y="2359"/>
                  </a:lnTo>
                  <a:cubicBezTo>
                    <a:pt x="15713" y="2359"/>
                    <a:pt x="15865" y="2055"/>
                    <a:pt x="15865" y="1712"/>
                  </a:cubicBezTo>
                  <a:cubicBezTo>
                    <a:pt x="16017" y="1256"/>
                    <a:pt x="15713" y="761"/>
                    <a:pt x="15560" y="457"/>
                  </a:cubicBezTo>
                  <a:cubicBezTo>
                    <a:pt x="15218" y="153"/>
                    <a:pt x="14914" y="0"/>
                    <a:pt x="14609"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706155" y="2689751"/>
              <a:ext cx="128999" cy="122372"/>
            </a:xfrm>
            <a:custGeom>
              <a:rect b="b" l="l" r="r" t="t"/>
              <a:pathLst>
                <a:path extrusionOk="0" h="17121" w="16968">
                  <a:moveTo>
                    <a:pt x="13163" y="1"/>
                  </a:moveTo>
                  <a:cubicBezTo>
                    <a:pt x="12859" y="1"/>
                    <a:pt x="12707" y="153"/>
                    <a:pt x="12517" y="305"/>
                  </a:cubicBezTo>
                  <a:cubicBezTo>
                    <a:pt x="12212" y="610"/>
                    <a:pt x="12365" y="1104"/>
                    <a:pt x="12365" y="1409"/>
                  </a:cubicBezTo>
                  <a:lnTo>
                    <a:pt x="12365" y="1751"/>
                  </a:lnTo>
                  <a:cubicBezTo>
                    <a:pt x="12365" y="1751"/>
                    <a:pt x="12365" y="1561"/>
                    <a:pt x="12212" y="1561"/>
                  </a:cubicBezTo>
                  <a:lnTo>
                    <a:pt x="11908" y="1561"/>
                  </a:lnTo>
                  <a:cubicBezTo>
                    <a:pt x="11756" y="1561"/>
                    <a:pt x="11566" y="1561"/>
                    <a:pt x="11413" y="1751"/>
                  </a:cubicBezTo>
                  <a:lnTo>
                    <a:pt x="11261" y="1751"/>
                  </a:lnTo>
                  <a:lnTo>
                    <a:pt x="10957" y="1409"/>
                  </a:lnTo>
                  <a:cubicBezTo>
                    <a:pt x="10957" y="1256"/>
                    <a:pt x="10805" y="1256"/>
                    <a:pt x="10614" y="1104"/>
                  </a:cubicBezTo>
                  <a:cubicBezTo>
                    <a:pt x="10614" y="952"/>
                    <a:pt x="10462" y="952"/>
                    <a:pt x="10462" y="800"/>
                  </a:cubicBezTo>
                  <a:lnTo>
                    <a:pt x="10006" y="153"/>
                  </a:lnTo>
                  <a:lnTo>
                    <a:pt x="9207" y="153"/>
                  </a:lnTo>
                  <a:cubicBezTo>
                    <a:pt x="9207" y="305"/>
                    <a:pt x="9055" y="305"/>
                    <a:pt x="9055" y="305"/>
                  </a:cubicBezTo>
                  <a:lnTo>
                    <a:pt x="8256" y="610"/>
                  </a:lnTo>
                  <a:lnTo>
                    <a:pt x="8256" y="1561"/>
                  </a:lnTo>
                  <a:lnTo>
                    <a:pt x="7609" y="1561"/>
                  </a:lnTo>
                  <a:cubicBezTo>
                    <a:pt x="7457" y="1561"/>
                    <a:pt x="7305" y="1751"/>
                    <a:pt x="7152" y="1903"/>
                  </a:cubicBezTo>
                  <a:lnTo>
                    <a:pt x="7000" y="1903"/>
                  </a:lnTo>
                  <a:cubicBezTo>
                    <a:pt x="7000" y="1751"/>
                    <a:pt x="6658" y="1561"/>
                    <a:pt x="6354" y="1561"/>
                  </a:cubicBezTo>
                  <a:cubicBezTo>
                    <a:pt x="6201" y="1561"/>
                    <a:pt x="5859" y="1561"/>
                    <a:pt x="5707" y="1903"/>
                  </a:cubicBezTo>
                  <a:lnTo>
                    <a:pt x="5555" y="1903"/>
                  </a:lnTo>
                  <a:cubicBezTo>
                    <a:pt x="5555" y="2055"/>
                    <a:pt x="5402" y="2208"/>
                    <a:pt x="5402" y="2360"/>
                  </a:cubicBezTo>
                  <a:cubicBezTo>
                    <a:pt x="5250" y="2702"/>
                    <a:pt x="5098" y="3006"/>
                    <a:pt x="5098" y="3311"/>
                  </a:cubicBezTo>
                  <a:lnTo>
                    <a:pt x="5098" y="3653"/>
                  </a:lnTo>
                  <a:cubicBezTo>
                    <a:pt x="5098" y="3805"/>
                    <a:pt x="4756" y="3805"/>
                    <a:pt x="4756" y="3958"/>
                  </a:cubicBezTo>
                  <a:cubicBezTo>
                    <a:pt x="4299" y="4262"/>
                    <a:pt x="3957" y="4604"/>
                    <a:pt x="3957" y="4909"/>
                  </a:cubicBezTo>
                  <a:cubicBezTo>
                    <a:pt x="3805" y="5061"/>
                    <a:pt x="3805" y="5213"/>
                    <a:pt x="3805" y="5213"/>
                  </a:cubicBezTo>
                  <a:cubicBezTo>
                    <a:pt x="3348" y="5555"/>
                    <a:pt x="3348" y="6012"/>
                    <a:pt x="3348" y="6316"/>
                  </a:cubicBezTo>
                  <a:cubicBezTo>
                    <a:pt x="3196" y="6316"/>
                    <a:pt x="3006" y="6507"/>
                    <a:pt x="2853" y="6507"/>
                  </a:cubicBezTo>
                  <a:cubicBezTo>
                    <a:pt x="2853" y="6659"/>
                    <a:pt x="2701" y="6659"/>
                    <a:pt x="2549" y="6659"/>
                  </a:cubicBezTo>
                  <a:cubicBezTo>
                    <a:pt x="2245" y="6659"/>
                    <a:pt x="2055" y="6659"/>
                    <a:pt x="1750" y="6811"/>
                  </a:cubicBezTo>
                  <a:cubicBezTo>
                    <a:pt x="951" y="7267"/>
                    <a:pt x="152" y="7762"/>
                    <a:pt x="0" y="8865"/>
                  </a:cubicBezTo>
                  <a:lnTo>
                    <a:pt x="647" y="8865"/>
                  </a:lnTo>
                  <a:lnTo>
                    <a:pt x="951" y="9017"/>
                  </a:lnTo>
                  <a:cubicBezTo>
                    <a:pt x="1294" y="9360"/>
                    <a:pt x="1294" y="9664"/>
                    <a:pt x="1446" y="9969"/>
                  </a:cubicBezTo>
                  <a:cubicBezTo>
                    <a:pt x="1750" y="10463"/>
                    <a:pt x="1750" y="10615"/>
                    <a:pt x="2245" y="10615"/>
                  </a:cubicBezTo>
                  <a:cubicBezTo>
                    <a:pt x="3348" y="10767"/>
                    <a:pt x="4299" y="11072"/>
                    <a:pt x="4603" y="12822"/>
                  </a:cubicBezTo>
                  <a:cubicBezTo>
                    <a:pt x="4603" y="13164"/>
                    <a:pt x="4603" y="13469"/>
                    <a:pt x="4451" y="13621"/>
                  </a:cubicBezTo>
                  <a:lnTo>
                    <a:pt x="4451" y="13773"/>
                  </a:lnTo>
                  <a:lnTo>
                    <a:pt x="4603" y="13773"/>
                  </a:lnTo>
                  <a:cubicBezTo>
                    <a:pt x="4756" y="14115"/>
                    <a:pt x="4908" y="14268"/>
                    <a:pt x="4908" y="14572"/>
                  </a:cubicBezTo>
                  <a:cubicBezTo>
                    <a:pt x="5098" y="14572"/>
                    <a:pt x="5250" y="14420"/>
                    <a:pt x="5250" y="14420"/>
                  </a:cubicBezTo>
                  <a:cubicBezTo>
                    <a:pt x="5250" y="14268"/>
                    <a:pt x="5402" y="14115"/>
                    <a:pt x="5402" y="13925"/>
                  </a:cubicBezTo>
                  <a:cubicBezTo>
                    <a:pt x="5555" y="13469"/>
                    <a:pt x="5859" y="12518"/>
                    <a:pt x="6810" y="12518"/>
                  </a:cubicBezTo>
                  <a:cubicBezTo>
                    <a:pt x="7000" y="12518"/>
                    <a:pt x="7152" y="12518"/>
                    <a:pt x="7457" y="12670"/>
                  </a:cubicBezTo>
                  <a:cubicBezTo>
                    <a:pt x="7457" y="12670"/>
                    <a:pt x="7761" y="12518"/>
                    <a:pt x="8104" y="12518"/>
                  </a:cubicBezTo>
                  <a:lnTo>
                    <a:pt x="8256" y="12518"/>
                  </a:lnTo>
                  <a:lnTo>
                    <a:pt x="8712" y="12974"/>
                  </a:lnTo>
                  <a:cubicBezTo>
                    <a:pt x="8902" y="13164"/>
                    <a:pt x="8902" y="13316"/>
                    <a:pt x="8902" y="13469"/>
                  </a:cubicBezTo>
                  <a:cubicBezTo>
                    <a:pt x="8902" y="13621"/>
                    <a:pt x="8902" y="13621"/>
                    <a:pt x="9055" y="13773"/>
                  </a:cubicBezTo>
                  <a:cubicBezTo>
                    <a:pt x="9055" y="13773"/>
                    <a:pt x="9207" y="13925"/>
                    <a:pt x="9207" y="14115"/>
                  </a:cubicBezTo>
                  <a:lnTo>
                    <a:pt x="9663" y="14115"/>
                  </a:lnTo>
                  <a:cubicBezTo>
                    <a:pt x="9854" y="14115"/>
                    <a:pt x="10158" y="14115"/>
                    <a:pt x="10462" y="14268"/>
                  </a:cubicBezTo>
                  <a:cubicBezTo>
                    <a:pt x="10957" y="14420"/>
                    <a:pt x="12060" y="15066"/>
                    <a:pt x="12212" y="16018"/>
                  </a:cubicBezTo>
                  <a:cubicBezTo>
                    <a:pt x="12365" y="16322"/>
                    <a:pt x="12365" y="16626"/>
                    <a:pt x="12212" y="16969"/>
                  </a:cubicBezTo>
                  <a:lnTo>
                    <a:pt x="12365" y="16969"/>
                  </a:lnTo>
                  <a:cubicBezTo>
                    <a:pt x="12365" y="17121"/>
                    <a:pt x="12517" y="17121"/>
                    <a:pt x="12707" y="17121"/>
                  </a:cubicBezTo>
                  <a:lnTo>
                    <a:pt x="13163" y="17121"/>
                  </a:lnTo>
                  <a:cubicBezTo>
                    <a:pt x="13316" y="16969"/>
                    <a:pt x="13316" y="16322"/>
                    <a:pt x="13962" y="16170"/>
                  </a:cubicBezTo>
                  <a:lnTo>
                    <a:pt x="14609" y="16170"/>
                  </a:lnTo>
                  <a:cubicBezTo>
                    <a:pt x="14419" y="16170"/>
                    <a:pt x="14419" y="16018"/>
                    <a:pt x="14267" y="16018"/>
                  </a:cubicBezTo>
                  <a:cubicBezTo>
                    <a:pt x="14115" y="15827"/>
                    <a:pt x="13962" y="15523"/>
                    <a:pt x="13962" y="15371"/>
                  </a:cubicBezTo>
                  <a:cubicBezTo>
                    <a:pt x="14115" y="14724"/>
                    <a:pt x="14609" y="14268"/>
                    <a:pt x="15218" y="13925"/>
                  </a:cubicBezTo>
                  <a:lnTo>
                    <a:pt x="15370" y="13925"/>
                  </a:lnTo>
                  <a:lnTo>
                    <a:pt x="15370" y="13773"/>
                  </a:lnTo>
                  <a:cubicBezTo>
                    <a:pt x="15370" y="13469"/>
                    <a:pt x="15370" y="13164"/>
                    <a:pt x="15712" y="12822"/>
                  </a:cubicBezTo>
                  <a:cubicBezTo>
                    <a:pt x="15712" y="12670"/>
                    <a:pt x="15560" y="12518"/>
                    <a:pt x="15560" y="12365"/>
                  </a:cubicBezTo>
                  <a:cubicBezTo>
                    <a:pt x="15218" y="12365"/>
                    <a:pt x="15066" y="12518"/>
                    <a:pt x="15066" y="12518"/>
                  </a:cubicBezTo>
                  <a:lnTo>
                    <a:pt x="14609" y="12213"/>
                  </a:lnTo>
                  <a:lnTo>
                    <a:pt x="14419" y="11719"/>
                  </a:lnTo>
                  <a:cubicBezTo>
                    <a:pt x="14419" y="10767"/>
                    <a:pt x="15218" y="10615"/>
                    <a:pt x="15712" y="10311"/>
                  </a:cubicBezTo>
                  <a:cubicBezTo>
                    <a:pt x="16017" y="10311"/>
                    <a:pt x="16321" y="10121"/>
                    <a:pt x="16321" y="9969"/>
                  </a:cubicBezTo>
                  <a:cubicBezTo>
                    <a:pt x="16511" y="9664"/>
                    <a:pt x="16816" y="9512"/>
                    <a:pt x="16968" y="9360"/>
                  </a:cubicBezTo>
                  <a:lnTo>
                    <a:pt x="16968" y="9170"/>
                  </a:lnTo>
                  <a:cubicBezTo>
                    <a:pt x="16511" y="9664"/>
                    <a:pt x="15865" y="9969"/>
                    <a:pt x="15218" y="10311"/>
                  </a:cubicBezTo>
                  <a:cubicBezTo>
                    <a:pt x="15066" y="10311"/>
                    <a:pt x="14913" y="10463"/>
                    <a:pt x="14761" y="10463"/>
                  </a:cubicBezTo>
                  <a:lnTo>
                    <a:pt x="14609" y="10615"/>
                  </a:lnTo>
                  <a:cubicBezTo>
                    <a:pt x="14419" y="10615"/>
                    <a:pt x="14419" y="10615"/>
                    <a:pt x="14419" y="10767"/>
                  </a:cubicBezTo>
                  <a:cubicBezTo>
                    <a:pt x="13962" y="10920"/>
                    <a:pt x="13658" y="11262"/>
                    <a:pt x="13316" y="11262"/>
                  </a:cubicBezTo>
                  <a:cubicBezTo>
                    <a:pt x="13011" y="11262"/>
                    <a:pt x="12707" y="11072"/>
                    <a:pt x="12517" y="10767"/>
                  </a:cubicBezTo>
                  <a:lnTo>
                    <a:pt x="12365" y="10615"/>
                  </a:lnTo>
                  <a:cubicBezTo>
                    <a:pt x="12212" y="10311"/>
                    <a:pt x="12212" y="10121"/>
                    <a:pt x="12060" y="9969"/>
                  </a:cubicBezTo>
                  <a:cubicBezTo>
                    <a:pt x="11756" y="9664"/>
                    <a:pt x="11756" y="9170"/>
                    <a:pt x="11908" y="8713"/>
                  </a:cubicBezTo>
                  <a:cubicBezTo>
                    <a:pt x="11908" y="8409"/>
                    <a:pt x="12365" y="7914"/>
                    <a:pt x="12707" y="7762"/>
                  </a:cubicBezTo>
                  <a:cubicBezTo>
                    <a:pt x="12707" y="7610"/>
                    <a:pt x="12859" y="7458"/>
                    <a:pt x="12859" y="7267"/>
                  </a:cubicBezTo>
                  <a:lnTo>
                    <a:pt x="12517" y="6963"/>
                  </a:lnTo>
                  <a:cubicBezTo>
                    <a:pt x="12517" y="6659"/>
                    <a:pt x="12859" y="6316"/>
                    <a:pt x="13011" y="6164"/>
                  </a:cubicBezTo>
                  <a:cubicBezTo>
                    <a:pt x="13011" y="6012"/>
                    <a:pt x="13163" y="6012"/>
                    <a:pt x="13163" y="5860"/>
                  </a:cubicBezTo>
                  <a:cubicBezTo>
                    <a:pt x="13163" y="5365"/>
                    <a:pt x="13658" y="5061"/>
                    <a:pt x="13962" y="4909"/>
                  </a:cubicBezTo>
                  <a:lnTo>
                    <a:pt x="14115" y="4757"/>
                  </a:lnTo>
                  <a:cubicBezTo>
                    <a:pt x="14267" y="4414"/>
                    <a:pt x="14419" y="4110"/>
                    <a:pt x="14761" y="3958"/>
                  </a:cubicBezTo>
                  <a:lnTo>
                    <a:pt x="14913" y="3958"/>
                  </a:lnTo>
                  <a:lnTo>
                    <a:pt x="15370" y="4110"/>
                  </a:lnTo>
                  <a:cubicBezTo>
                    <a:pt x="15560" y="4262"/>
                    <a:pt x="15560" y="4262"/>
                    <a:pt x="15560" y="4414"/>
                  </a:cubicBezTo>
                  <a:cubicBezTo>
                    <a:pt x="15712" y="4110"/>
                    <a:pt x="15865" y="3958"/>
                    <a:pt x="16169" y="3653"/>
                  </a:cubicBezTo>
                  <a:cubicBezTo>
                    <a:pt x="16017" y="3653"/>
                    <a:pt x="16017" y="3463"/>
                    <a:pt x="15865" y="3463"/>
                  </a:cubicBezTo>
                  <a:lnTo>
                    <a:pt x="15712" y="3463"/>
                  </a:lnTo>
                  <a:cubicBezTo>
                    <a:pt x="15560" y="3463"/>
                    <a:pt x="15370" y="3311"/>
                    <a:pt x="15218" y="3159"/>
                  </a:cubicBezTo>
                  <a:cubicBezTo>
                    <a:pt x="15066" y="3311"/>
                    <a:pt x="14761" y="3463"/>
                    <a:pt x="14419" y="3463"/>
                  </a:cubicBezTo>
                  <a:cubicBezTo>
                    <a:pt x="14267" y="3463"/>
                    <a:pt x="14115" y="3311"/>
                    <a:pt x="13962" y="3159"/>
                  </a:cubicBezTo>
                  <a:cubicBezTo>
                    <a:pt x="13658" y="3006"/>
                    <a:pt x="13658" y="2512"/>
                    <a:pt x="13658" y="2208"/>
                  </a:cubicBezTo>
                  <a:cubicBezTo>
                    <a:pt x="13468" y="2208"/>
                    <a:pt x="13163" y="1903"/>
                    <a:pt x="13011" y="1561"/>
                  </a:cubicBezTo>
                  <a:cubicBezTo>
                    <a:pt x="12859" y="1256"/>
                    <a:pt x="12859" y="1104"/>
                    <a:pt x="13011" y="952"/>
                  </a:cubicBezTo>
                  <a:cubicBezTo>
                    <a:pt x="13163" y="610"/>
                    <a:pt x="13316" y="458"/>
                    <a:pt x="13468" y="458"/>
                  </a:cubicBezTo>
                  <a:lnTo>
                    <a:pt x="13468" y="305"/>
                  </a:lnTo>
                  <a:cubicBezTo>
                    <a:pt x="13316" y="153"/>
                    <a:pt x="13316" y="153"/>
                    <a:pt x="13163"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419525" y="2734894"/>
              <a:ext cx="271014" cy="184913"/>
            </a:xfrm>
            <a:custGeom>
              <a:rect b="b" l="l" r="r" t="t"/>
              <a:pathLst>
                <a:path extrusionOk="0" h="25871" w="35648">
                  <a:moveTo>
                    <a:pt x="17272" y="0"/>
                  </a:moveTo>
                  <a:cubicBezTo>
                    <a:pt x="16778" y="0"/>
                    <a:pt x="16473" y="191"/>
                    <a:pt x="16321" y="343"/>
                  </a:cubicBezTo>
                  <a:cubicBezTo>
                    <a:pt x="16169" y="343"/>
                    <a:pt x="15979" y="495"/>
                    <a:pt x="15979" y="495"/>
                  </a:cubicBezTo>
                  <a:lnTo>
                    <a:pt x="15370" y="495"/>
                  </a:lnTo>
                  <a:cubicBezTo>
                    <a:pt x="15218" y="343"/>
                    <a:pt x="14876" y="343"/>
                    <a:pt x="14571" y="343"/>
                  </a:cubicBezTo>
                  <a:lnTo>
                    <a:pt x="14267" y="343"/>
                  </a:lnTo>
                  <a:cubicBezTo>
                    <a:pt x="13925" y="495"/>
                    <a:pt x="13620" y="647"/>
                    <a:pt x="13316" y="799"/>
                  </a:cubicBezTo>
                  <a:cubicBezTo>
                    <a:pt x="13126" y="799"/>
                    <a:pt x="12973" y="951"/>
                    <a:pt x="12821" y="951"/>
                  </a:cubicBezTo>
                  <a:cubicBezTo>
                    <a:pt x="12517" y="1142"/>
                    <a:pt x="12174" y="1142"/>
                    <a:pt x="11870" y="1598"/>
                  </a:cubicBezTo>
                  <a:cubicBezTo>
                    <a:pt x="11718" y="1903"/>
                    <a:pt x="11071" y="2245"/>
                    <a:pt x="10767" y="2245"/>
                  </a:cubicBezTo>
                  <a:cubicBezTo>
                    <a:pt x="10767" y="2245"/>
                    <a:pt x="10615" y="2245"/>
                    <a:pt x="10615" y="2093"/>
                  </a:cubicBezTo>
                  <a:cubicBezTo>
                    <a:pt x="10462" y="1903"/>
                    <a:pt x="10120" y="1598"/>
                    <a:pt x="9664" y="1598"/>
                  </a:cubicBezTo>
                  <a:cubicBezTo>
                    <a:pt x="9511" y="1598"/>
                    <a:pt x="9321" y="1750"/>
                    <a:pt x="9169" y="1750"/>
                  </a:cubicBezTo>
                  <a:cubicBezTo>
                    <a:pt x="9169" y="1750"/>
                    <a:pt x="9017" y="1750"/>
                    <a:pt x="9017" y="1903"/>
                  </a:cubicBezTo>
                  <a:cubicBezTo>
                    <a:pt x="8712" y="1903"/>
                    <a:pt x="8066" y="2245"/>
                    <a:pt x="8066" y="3044"/>
                  </a:cubicBezTo>
                  <a:lnTo>
                    <a:pt x="8066" y="3196"/>
                  </a:lnTo>
                  <a:cubicBezTo>
                    <a:pt x="7914" y="4147"/>
                    <a:pt x="8370" y="4451"/>
                    <a:pt x="8712" y="4604"/>
                  </a:cubicBezTo>
                  <a:lnTo>
                    <a:pt x="9816" y="4604"/>
                  </a:lnTo>
                  <a:cubicBezTo>
                    <a:pt x="10120" y="4604"/>
                    <a:pt x="10462" y="4946"/>
                    <a:pt x="10615" y="5098"/>
                  </a:cubicBezTo>
                  <a:cubicBezTo>
                    <a:pt x="10462" y="5250"/>
                    <a:pt x="10272" y="5250"/>
                    <a:pt x="10120" y="5403"/>
                  </a:cubicBezTo>
                  <a:cubicBezTo>
                    <a:pt x="9664" y="5897"/>
                    <a:pt x="9968" y="6848"/>
                    <a:pt x="9968" y="6848"/>
                  </a:cubicBezTo>
                  <a:cubicBezTo>
                    <a:pt x="10120" y="7153"/>
                    <a:pt x="10120" y="7305"/>
                    <a:pt x="10272" y="7305"/>
                  </a:cubicBezTo>
                  <a:lnTo>
                    <a:pt x="10272" y="7457"/>
                  </a:lnTo>
                  <a:lnTo>
                    <a:pt x="10272" y="7609"/>
                  </a:lnTo>
                  <a:cubicBezTo>
                    <a:pt x="10272" y="7952"/>
                    <a:pt x="10120" y="8560"/>
                    <a:pt x="10615" y="8903"/>
                  </a:cubicBezTo>
                  <a:cubicBezTo>
                    <a:pt x="10919" y="9207"/>
                    <a:pt x="11414" y="9207"/>
                    <a:pt x="11718" y="9207"/>
                  </a:cubicBezTo>
                  <a:lnTo>
                    <a:pt x="11870" y="9207"/>
                  </a:lnTo>
                  <a:cubicBezTo>
                    <a:pt x="11718" y="9702"/>
                    <a:pt x="11566" y="10006"/>
                    <a:pt x="11223" y="10310"/>
                  </a:cubicBezTo>
                  <a:cubicBezTo>
                    <a:pt x="11071" y="10462"/>
                    <a:pt x="11071" y="10653"/>
                    <a:pt x="10919" y="10805"/>
                  </a:cubicBezTo>
                  <a:cubicBezTo>
                    <a:pt x="10615" y="10653"/>
                    <a:pt x="10462" y="10653"/>
                    <a:pt x="10272" y="10653"/>
                  </a:cubicBezTo>
                  <a:cubicBezTo>
                    <a:pt x="9816" y="10653"/>
                    <a:pt x="9664" y="10805"/>
                    <a:pt x="9321" y="10957"/>
                  </a:cubicBezTo>
                  <a:lnTo>
                    <a:pt x="9017" y="10957"/>
                  </a:lnTo>
                  <a:cubicBezTo>
                    <a:pt x="7761" y="11604"/>
                    <a:pt x="7419" y="11756"/>
                    <a:pt x="7267" y="12212"/>
                  </a:cubicBezTo>
                  <a:lnTo>
                    <a:pt x="7419" y="12555"/>
                  </a:lnTo>
                  <a:cubicBezTo>
                    <a:pt x="7419" y="12555"/>
                    <a:pt x="7267" y="12555"/>
                    <a:pt x="7115" y="12707"/>
                  </a:cubicBezTo>
                  <a:cubicBezTo>
                    <a:pt x="6962" y="12859"/>
                    <a:pt x="6810" y="13011"/>
                    <a:pt x="6658" y="13164"/>
                  </a:cubicBezTo>
                  <a:cubicBezTo>
                    <a:pt x="6468" y="13011"/>
                    <a:pt x="6468" y="12859"/>
                    <a:pt x="6316" y="12707"/>
                  </a:cubicBezTo>
                  <a:cubicBezTo>
                    <a:pt x="6164" y="12555"/>
                    <a:pt x="6011" y="12555"/>
                    <a:pt x="5707" y="12555"/>
                  </a:cubicBezTo>
                  <a:cubicBezTo>
                    <a:pt x="5365" y="12555"/>
                    <a:pt x="5212" y="12707"/>
                    <a:pt x="5060" y="12707"/>
                  </a:cubicBezTo>
                  <a:cubicBezTo>
                    <a:pt x="4908" y="12707"/>
                    <a:pt x="4908" y="12859"/>
                    <a:pt x="4756" y="12859"/>
                  </a:cubicBezTo>
                  <a:cubicBezTo>
                    <a:pt x="4756" y="12859"/>
                    <a:pt x="4566" y="12707"/>
                    <a:pt x="4413" y="12707"/>
                  </a:cubicBezTo>
                  <a:lnTo>
                    <a:pt x="3158" y="12707"/>
                  </a:lnTo>
                  <a:cubicBezTo>
                    <a:pt x="3006" y="12859"/>
                    <a:pt x="2511" y="13011"/>
                    <a:pt x="2207" y="13506"/>
                  </a:cubicBezTo>
                  <a:lnTo>
                    <a:pt x="2207" y="13658"/>
                  </a:lnTo>
                  <a:cubicBezTo>
                    <a:pt x="1903" y="13658"/>
                    <a:pt x="1560" y="13810"/>
                    <a:pt x="1560" y="13963"/>
                  </a:cubicBezTo>
                  <a:cubicBezTo>
                    <a:pt x="1256" y="14115"/>
                    <a:pt x="1408" y="14457"/>
                    <a:pt x="1408" y="14761"/>
                  </a:cubicBezTo>
                  <a:lnTo>
                    <a:pt x="1256" y="14761"/>
                  </a:lnTo>
                  <a:cubicBezTo>
                    <a:pt x="1104" y="14914"/>
                    <a:pt x="951" y="15066"/>
                    <a:pt x="761" y="15218"/>
                  </a:cubicBezTo>
                  <a:lnTo>
                    <a:pt x="457" y="15560"/>
                  </a:lnTo>
                  <a:cubicBezTo>
                    <a:pt x="0" y="16017"/>
                    <a:pt x="153" y="16511"/>
                    <a:pt x="153" y="16816"/>
                  </a:cubicBezTo>
                  <a:lnTo>
                    <a:pt x="305" y="16816"/>
                  </a:lnTo>
                  <a:lnTo>
                    <a:pt x="305" y="17615"/>
                  </a:lnTo>
                  <a:lnTo>
                    <a:pt x="609" y="17919"/>
                  </a:lnTo>
                  <a:cubicBezTo>
                    <a:pt x="951" y="18071"/>
                    <a:pt x="1104" y="18262"/>
                    <a:pt x="1256" y="18414"/>
                  </a:cubicBezTo>
                  <a:cubicBezTo>
                    <a:pt x="1408" y="18566"/>
                    <a:pt x="1560" y="18870"/>
                    <a:pt x="1712" y="19213"/>
                  </a:cubicBezTo>
                  <a:cubicBezTo>
                    <a:pt x="1903" y="19669"/>
                    <a:pt x="2055" y="20316"/>
                    <a:pt x="2663" y="20620"/>
                  </a:cubicBezTo>
                  <a:cubicBezTo>
                    <a:pt x="3310" y="21115"/>
                    <a:pt x="3957" y="21267"/>
                    <a:pt x="4756" y="21571"/>
                  </a:cubicBezTo>
                  <a:lnTo>
                    <a:pt x="5060" y="21571"/>
                  </a:lnTo>
                  <a:cubicBezTo>
                    <a:pt x="5859" y="21876"/>
                    <a:pt x="6658" y="22370"/>
                    <a:pt x="7267" y="22827"/>
                  </a:cubicBezTo>
                  <a:lnTo>
                    <a:pt x="7419" y="22827"/>
                  </a:lnTo>
                  <a:cubicBezTo>
                    <a:pt x="8218" y="23474"/>
                    <a:pt x="9017" y="24120"/>
                    <a:pt x="10120" y="24120"/>
                  </a:cubicBezTo>
                  <a:cubicBezTo>
                    <a:pt x="11223" y="24273"/>
                    <a:pt x="12022" y="24729"/>
                    <a:pt x="12973" y="25224"/>
                  </a:cubicBezTo>
                  <a:cubicBezTo>
                    <a:pt x="13468" y="25528"/>
                    <a:pt x="13925" y="25870"/>
                    <a:pt x="14571" y="25870"/>
                  </a:cubicBezTo>
                  <a:lnTo>
                    <a:pt x="15028" y="25680"/>
                  </a:lnTo>
                  <a:cubicBezTo>
                    <a:pt x="15218" y="25528"/>
                    <a:pt x="15218" y="25528"/>
                    <a:pt x="15370" y="25376"/>
                  </a:cubicBezTo>
                  <a:lnTo>
                    <a:pt x="14419" y="24919"/>
                  </a:lnTo>
                  <a:lnTo>
                    <a:pt x="14419" y="24729"/>
                  </a:lnTo>
                  <a:cubicBezTo>
                    <a:pt x="14267" y="24425"/>
                    <a:pt x="14267" y="24273"/>
                    <a:pt x="14267" y="24120"/>
                  </a:cubicBezTo>
                  <a:cubicBezTo>
                    <a:pt x="14077" y="23474"/>
                    <a:pt x="14077" y="23169"/>
                    <a:pt x="14267" y="22827"/>
                  </a:cubicBezTo>
                  <a:cubicBezTo>
                    <a:pt x="14267" y="22675"/>
                    <a:pt x="14419" y="22675"/>
                    <a:pt x="14419" y="22522"/>
                  </a:cubicBezTo>
                  <a:cubicBezTo>
                    <a:pt x="14571" y="21876"/>
                    <a:pt x="14723" y="21571"/>
                    <a:pt x="15370" y="21571"/>
                  </a:cubicBezTo>
                  <a:lnTo>
                    <a:pt x="15675" y="21571"/>
                  </a:lnTo>
                  <a:cubicBezTo>
                    <a:pt x="16169" y="21571"/>
                    <a:pt x="16626" y="21419"/>
                    <a:pt x="17120" y="21267"/>
                  </a:cubicBezTo>
                  <a:lnTo>
                    <a:pt x="17120" y="21115"/>
                  </a:lnTo>
                  <a:lnTo>
                    <a:pt x="17120" y="20772"/>
                  </a:lnTo>
                  <a:lnTo>
                    <a:pt x="17120" y="20316"/>
                  </a:lnTo>
                  <a:cubicBezTo>
                    <a:pt x="17120" y="19974"/>
                    <a:pt x="17272" y="19669"/>
                    <a:pt x="17425" y="19669"/>
                  </a:cubicBezTo>
                  <a:cubicBezTo>
                    <a:pt x="17425" y="19365"/>
                    <a:pt x="17425" y="18870"/>
                    <a:pt x="17729" y="18566"/>
                  </a:cubicBezTo>
                  <a:cubicBezTo>
                    <a:pt x="17881" y="18262"/>
                    <a:pt x="18376" y="17767"/>
                    <a:pt x="19327" y="17767"/>
                  </a:cubicBezTo>
                  <a:cubicBezTo>
                    <a:pt x="19479" y="17767"/>
                    <a:pt x="19783" y="17767"/>
                    <a:pt x="20126" y="17919"/>
                  </a:cubicBezTo>
                  <a:cubicBezTo>
                    <a:pt x="20734" y="17919"/>
                    <a:pt x="20925" y="18414"/>
                    <a:pt x="21077" y="18718"/>
                  </a:cubicBezTo>
                  <a:lnTo>
                    <a:pt x="21077" y="18870"/>
                  </a:lnTo>
                  <a:cubicBezTo>
                    <a:pt x="21229" y="19022"/>
                    <a:pt x="21381" y="19022"/>
                    <a:pt x="21533" y="19022"/>
                  </a:cubicBezTo>
                  <a:cubicBezTo>
                    <a:pt x="21876" y="19022"/>
                    <a:pt x="22180" y="18870"/>
                    <a:pt x="22484" y="18870"/>
                  </a:cubicBezTo>
                  <a:cubicBezTo>
                    <a:pt x="22637" y="18718"/>
                    <a:pt x="22979" y="18718"/>
                    <a:pt x="23131" y="18718"/>
                  </a:cubicBezTo>
                  <a:lnTo>
                    <a:pt x="23436" y="18718"/>
                  </a:lnTo>
                  <a:cubicBezTo>
                    <a:pt x="23930" y="18718"/>
                    <a:pt x="24235" y="18870"/>
                    <a:pt x="24387" y="18870"/>
                  </a:cubicBezTo>
                  <a:cubicBezTo>
                    <a:pt x="24539" y="19022"/>
                    <a:pt x="24539" y="19022"/>
                    <a:pt x="24729" y="19022"/>
                  </a:cubicBezTo>
                  <a:cubicBezTo>
                    <a:pt x="24881" y="19213"/>
                    <a:pt x="25033" y="19213"/>
                    <a:pt x="25186" y="19213"/>
                  </a:cubicBezTo>
                  <a:cubicBezTo>
                    <a:pt x="25490" y="19213"/>
                    <a:pt x="25832" y="19213"/>
                    <a:pt x="26137" y="19365"/>
                  </a:cubicBezTo>
                  <a:cubicBezTo>
                    <a:pt x="26441" y="19517"/>
                    <a:pt x="26631" y="19669"/>
                    <a:pt x="26783" y="19821"/>
                  </a:cubicBezTo>
                  <a:lnTo>
                    <a:pt x="27582" y="19821"/>
                  </a:lnTo>
                  <a:cubicBezTo>
                    <a:pt x="27392" y="19365"/>
                    <a:pt x="27582" y="19022"/>
                    <a:pt x="27735" y="18718"/>
                  </a:cubicBezTo>
                  <a:lnTo>
                    <a:pt x="27735" y="18071"/>
                  </a:lnTo>
                  <a:cubicBezTo>
                    <a:pt x="27735" y="17120"/>
                    <a:pt x="27735" y="16664"/>
                    <a:pt x="28039" y="16359"/>
                  </a:cubicBezTo>
                  <a:cubicBezTo>
                    <a:pt x="28039" y="16169"/>
                    <a:pt x="28343" y="16017"/>
                    <a:pt x="28533" y="16017"/>
                  </a:cubicBezTo>
                  <a:cubicBezTo>
                    <a:pt x="28686" y="16017"/>
                    <a:pt x="28838" y="16169"/>
                    <a:pt x="29142" y="16359"/>
                  </a:cubicBezTo>
                  <a:cubicBezTo>
                    <a:pt x="29142" y="16359"/>
                    <a:pt x="29294" y="16359"/>
                    <a:pt x="29294" y="16511"/>
                  </a:cubicBezTo>
                  <a:lnTo>
                    <a:pt x="29294" y="16359"/>
                  </a:lnTo>
                  <a:cubicBezTo>
                    <a:pt x="29485" y="16017"/>
                    <a:pt x="29789" y="15865"/>
                    <a:pt x="29941" y="15865"/>
                  </a:cubicBezTo>
                  <a:cubicBezTo>
                    <a:pt x="29941" y="15560"/>
                    <a:pt x="30093" y="15066"/>
                    <a:pt x="30740" y="14761"/>
                  </a:cubicBezTo>
                  <a:cubicBezTo>
                    <a:pt x="31387" y="14609"/>
                    <a:pt x="31387" y="14609"/>
                    <a:pt x="31691" y="13963"/>
                  </a:cubicBezTo>
                  <a:lnTo>
                    <a:pt x="31691" y="13810"/>
                  </a:lnTo>
                  <a:cubicBezTo>
                    <a:pt x="31843" y="13506"/>
                    <a:pt x="31996" y="13316"/>
                    <a:pt x="31996" y="13164"/>
                  </a:cubicBezTo>
                  <a:cubicBezTo>
                    <a:pt x="32148" y="13164"/>
                    <a:pt x="32148" y="13164"/>
                    <a:pt x="32148" y="13011"/>
                  </a:cubicBezTo>
                  <a:cubicBezTo>
                    <a:pt x="32148" y="12859"/>
                    <a:pt x="31996" y="12365"/>
                    <a:pt x="32490" y="12060"/>
                  </a:cubicBezTo>
                  <a:cubicBezTo>
                    <a:pt x="32642" y="11908"/>
                    <a:pt x="32794" y="11756"/>
                    <a:pt x="33099" y="11756"/>
                  </a:cubicBezTo>
                  <a:cubicBezTo>
                    <a:pt x="33099" y="11604"/>
                    <a:pt x="33441" y="11604"/>
                    <a:pt x="33441" y="11414"/>
                  </a:cubicBezTo>
                  <a:cubicBezTo>
                    <a:pt x="33441" y="11261"/>
                    <a:pt x="33441" y="10957"/>
                    <a:pt x="33593" y="10805"/>
                  </a:cubicBezTo>
                  <a:lnTo>
                    <a:pt x="33593" y="10653"/>
                  </a:lnTo>
                  <a:lnTo>
                    <a:pt x="33593" y="10462"/>
                  </a:lnTo>
                  <a:cubicBezTo>
                    <a:pt x="33441" y="10158"/>
                    <a:pt x="33289" y="9854"/>
                    <a:pt x="33289" y="9511"/>
                  </a:cubicBezTo>
                  <a:cubicBezTo>
                    <a:pt x="33289" y="8750"/>
                    <a:pt x="33898" y="8560"/>
                    <a:pt x="34240" y="8560"/>
                  </a:cubicBezTo>
                  <a:cubicBezTo>
                    <a:pt x="34240" y="8104"/>
                    <a:pt x="34240" y="7609"/>
                    <a:pt x="34849" y="7457"/>
                  </a:cubicBezTo>
                  <a:cubicBezTo>
                    <a:pt x="34697" y="7153"/>
                    <a:pt x="34544" y="6848"/>
                    <a:pt x="34697" y="6506"/>
                  </a:cubicBezTo>
                  <a:lnTo>
                    <a:pt x="34697" y="6354"/>
                  </a:lnTo>
                  <a:cubicBezTo>
                    <a:pt x="34849" y="6049"/>
                    <a:pt x="35001" y="5555"/>
                    <a:pt x="35648" y="5403"/>
                  </a:cubicBezTo>
                  <a:cubicBezTo>
                    <a:pt x="35343" y="4946"/>
                    <a:pt x="35343" y="4756"/>
                    <a:pt x="35496" y="4451"/>
                  </a:cubicBezTo>
                  <a:cubicBezTo>
                    <a:pt x="35648" y="4299"/>
                    <a:pt x="35648" y="3995"/>
                    <a:pt x="35496" y="3653"/>
                  </a:cubicBezTo>
                  <a:cubicBezTo>
                    <a:pt x="35343" y="3196"/>
                    <a:pt x="34392" y="2701"/>
                    <a:pt x="33898" y="2549"/>
                  </a:cubicBezTo>
                  <a:lnTo>
                    <a:pt x="33099" y="3044"/>
                  </a:lnTo>
                  <a:lnTo>
                    <a:pt x="33099" y="3196"/>
                  </a:lnTo>
                  <a:cubicBezTo>
                    <a:pt x="32947" y="3196"/>
                    <a:pt x="32947" y="3348"/>
                    <a:pt x="32794" y="3500"/>
                  </a:cubicBezTo>
                  <a:lnTo>
                    <a:pt x="32794" y="3995"/>
                  </a:lnTo>
                  <a:lnTo>
                    <a:pt x="32642" y="3995"/>
                  </a:lnTo>
                  <a:cubicBezTo>
                    <a:pt x="32642" y="4147"/>
                    <a:pt x="32338" y="4299"/>
                    <a:pt x="32338" y="4756"/>
                  </a:cubicBezTo>
                  <a:cubicBezTo>
                    <a:pt x="32338" y="4756"/>
                    <a:pt x="32490" y="4756"/>
                    <a:pt x="32490" y="4946"/>
                  </a:cubicBezTo>
                  <a:lnTo>
                    <a:pt x="32148" y="4946"/>
                  </a:lnTo>
                  <a:cubicBezTo>
                    <a:pt x="31691" y="5098"/>
                    <a:pt x="31539" y="5403"/>
                    <a:pt x="31387" y="5555"/>
                  </a:cubicBezTo>
                  <a:cubicBezTo>
                    <a:pt x="31044" y="5555"/>
                    <a:pt x="30740" y="5403"/>
                    <a:pt x="30588" y="5403"/>
                  </a:cubicBezTo>
                  <a:cubicBezTo>
                    <a:pt x="30245" y="5403"/>
                    <a:pt x="29941" y="5555"/>
                    <a:pt x="29789" y="5555"/>
                  </a:cubicBezTo>
                  <a:lnTo>
                    <a:pt x="29637" y="5555"/>
                  </a:lnTo>
                  <a:cubicBezTo>
                    <a:pt x="29485" y="5403"/>
                    <a:pt x="29294" y="5250"/>
                    <a:pt x="29142" y="5250"/>
                  </a:cubicBezTo>
                  <a:cubicBezTo>
                    <a:pt x="28990" y="5250"/>
                    <a:pt x="28838" y="5250"/>
                    <a:pt x="28686" y="5403"/>
                  </a:cubicBezTo>
                  <a:cubicBezTo>
                    <a:pt x="28686" y="5098"/>
                    <a:pt x="28343" y="4946"/>
                    <a:pt x="27887" y="4946"/>
                  </a:cubicBezTo>
                  <a:cubicBezTo>
                    <a:pt x="27887" y="4756"/>
                    <a:pt x="27887" y="4451"/>
                    <a:pt x="27735" y="4299"/>
                  </a:cubicBezTo>
                  <a:cubicBezTo>
                    <a:pt x="27392" y="3995"/>
                    <a:pt x="26936" y="3995"/>
                    <a:pt x="26783" y="3995"/>
                  </a:cubicBezTo>
                  <a:lnTo>
                    <a:pt x="26441" y="3995"/>
                  </a:lnTo>
                  <a:cubicBezTo>
                    <a:pt x="26289" y="3995"/>
                    <a:pt x="26289" y="3805"/>
                    <a:pt x="26289" y="3805"/>
                  </a:cubicBezTo>
                  <a:lnTo>
                    <a:pt x="25985" y="3805"/>
                  </a:lnTo>
                  <a:cubicBezTo>
                    <a:pt x="25832" y="3805"/>
                    <a:pt x="25490" y="3995"/>
                    <a:pt x="25186" y="4299"/>
                  </a:cubicBezTo>
                  <a:lnTo>
                    <a:pt x="25033" y="4299"/>
                  </a:lnTo>
                  <a:cubicBezTo>
                    <a:pt x="24881" y="4147"/>
                    <a:pt x="24539" y="4147"/>
                    <a:pt x="24387" y="4147"/>
                  </a:cubicBezTo>
                  <a:cubicBezTo>
                    <a:pt x="24387" y="3805"/>
                    <a:pt x="24235" y="3500"/>
                    <a:pt x="24235" y="3348"/>
                  </a:cubicBezTo>
                  <a:lnTo>
                    <a:pt x="24235" y="3196"/>
                  </a:lnTo>
                  <a:cubicBezTo>
                    <a:pt x="24387" y="2701"/>
                    <a:pt x="24539" y="1903"/>
                    <a:pt x="23588" y="1446"/>
                  </a:cubicBezTo>
                  <a:lnTo>
                    <a:pt x="23436" y="1446"/>
                  </a:lnTo>
                  <a:cubicBezTo>
                    <a:pt x="23283" y="1294"/>
                    <a:pt x="22979" y="951"/>
                    <a:pt x="22484" y="951"/>
                  </a:cubicBezTo>
                  <a:cubicBezTo>
                    <a:pt x="22332" y="951"/>
                    <a:pt x="22028" y="1142"/>
                    <a:pt x="21876" y="1294"/>
                  </a:cubicBezTo>
                  <a:cubicBezTo>
                    <a:pt x="21686" y="1446"/>
                    <a:pt x="21533" y="1750"/>
                    <a:pt x="21533" y="1903"/>
                  </a:cubicBezTo>
                  <a:cubicBezTo>
                    <a:pt x="21533" y="1903"/>
                    <a:pt x="21381" y="2093"/>
                    <a:pt x="21533" y="2093"/>
                  </a:cubicBezTo>
                  <a:cubicBezTo>
                    <a:pt x="21381" y="2093"/>
                    <a:pt x="21077" y="2245"/>
                    <a:pt x="21077" y="2245"/>
                  </a:cubicBezTo>
                  <a:lnTo>
                    <a:pt x="20925" y="2245"/>
                  </a:lnTo>
                  <a:cubicBezTo>
                    <a:pt x="20925" y="2093"/>
                    <a:pt x="20734" y="2093"/>
                    <a:pt x="20278" y="2093"/>
                  </a:cubicBezTo>
                  <a:lnTo>
                    <a:pt x="19631" y="2093"/>
                  </a:lnTo>
                  <a:lnTo>
                    <a:pt x="19631" y="1750"/>
                  </a:lnTo>
                  <a:cubicBezTo>
                    <a:pt x="19479" y="951"/>
                    <a:pt x="18376" y="343"/>
                    <a:pt x="17577"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2642233" y="2753113"/>
              <a:ext cx="157927" cy="132700"/>
            </a:xfrm>
            <a:custGeom>
              <a:rect b="b" l="l" r="r" t="t"/>
              <a:pathLst>
                <a:path extrusionOk="0" h="18566" w="20773">
                  <a:moveTo>
                    <a:pt x="8408" y="0"/>
                  </a:moveTo>
                  <a:cubicBezTo>
                    <a:pt x="8104" y="152"/>
                    <a:pt x="7952" y="495"/>
                    <a:pt x="7799" y="647"/>
                  </a:cubicBezTo>
                  <a:cubicBezTo>
                    <a:pt x="7609" y="799"/>
                    <a:pt x="7305" y="799"/>
                    <a:pt x="7153" y="1256"/>
                  </a:cubicBezTo>
                  <a:cubicBezTo>
                    <a:pt x="7001" y="1598"/>
                    <a:pt x="7153" y="2055"/>
                    <a:pt x="7305" y="2207"/>
                  </a:cubicBezTo>
                  <a:lnTo>
                    <a:pt x="7457" y="2397"/>
                  </a:lnTo>
                  <a:lnTo>
                    <a:pt x="7153" y="2397"/>
                  </a:lnTo>
                  <a:cubicBezTo>
                    <a:pt x="6658" y="2397"/>
                    <a:pt x="6506" y="2701"/>
                    <a:pt x="6354" y="2854"/>
                  </a:cubicBezTo>
                  <a:cubicBezTo>
                    <a:pt x="5707" y="3006"/>
                    <a:pt x="5555" y="3500"/>
                    <a:pt x="5403" y="3805"/>
                  </a:cubicBezTo>
                  <a:lnTo>
                    <a:pt x="5403" y="3957"/>
                  </a:lnTo>
                  <a:cubicBezTo>
                    <a:pt x="5250" y="4299"/>
                    <a:pt x="5403" y="4604"/>
                    <a:pt x="5555" y="4908"/>
                  </a:cubicBezTo>
                  <a:cubicBezTo>
                    <a:pt x="4946" y="5060"/>
                    <a:pt x="4946" y="5555"/>
                    <a:pt x="4946" y="6011"/>
                  </a:cubicBezTo>
                  <a:cubicBezTo>
                    <a:pt x="4604" y="6011"/>
                    <a:pt x="3995" y="6201"/>
                    <a:pt x="3995" y="6962"/>
                  </a:cubicBezTo>
                  <a:cubicBezTo>
                    <a:pt x="3995" y="7305"/>
                    <a:pt x="4147" y="7609"/>
                    <a:pt x="4299" y="7913"/>
                  </a:cubicBezTo>
                  <a:lnTo>
                    <a:pt x="4299" y="8104"/>
                  </a:lnTo>
                  <a:lnTo>
                    <a:pt x="4299" y="8256"/>
                  </a:lnTo>
                  <a:cubicBezTo>
                    <a:pt x="4147" y="8408"/>
                    <a:pt x="4147" y="8712"/>
                    <a:pt x="4147" y="8865"/>
                  </a:cubicBezTo>
                  <a:cubicBezTo>
                    <a:pt x="4147" y="9055"/>
                    <a:pt x="3805" y="9055"/>
                    <a:pt x="3805" y="9207"/>
                  </a:cubicBezTo>
                  <a:cubicBezTo>
                    <a:pt x="3500" y="9207"/>
                    <a:pt x="3348" y="9359"/>
                    <a:pt x="3196" y="9511"/>
                  </a:cubicBezTo>
                  <a:cubicBezTo>
                    <a:pt x="2702" y="9816"/>
                    <a:pt x="2854" y="10310"/>
                    <a:pt x="2854" y="10462"/>
                  </a:cubicBezTo>
                  <a:cubicBezTo>
                    <a:pt x="2854" y="10615"/>
                    <a:pt x="2854" y="10615"/>
                    <a:pt x="2702" y="10615"/>
                  </a:cubicBezTo>
                  <a:cubicBezTo>
                    <a:pt x="2702" y="10767"/>
                    <a:pt x="2549" y="10957"/>
                    <a:pt x="2397" y="11261"/>
                  </a:cubicBezTo>
                  <a:lnTo>
                    <a:pt x="2397" y="11414"/>
                  </a:lnTo>
                  <a:cubicBezTo>
                    <a:pt x="2093" y="12060"/>
                    <a:pt x="2093" y="12060"/>
                    <a:pt x="1446" y="12212"/>
                  </a:cubicBezTo>
                  <a:cubicBezTo>
                    <a:pt x="799" y="12517"/>
                    <a:pt x="647" y="13011"/>
                    <a:pt x="647" y="13316"/>
                  </a:cubicBezTo>
                  <a:cubicBezTo>
                    <a:pt x="495" y="13316"/>
                    <a:pt x="191" y="13468"/>
                    <a:pt x="0" y="13810"/>
                  </a:cubicBezTo>
                  <a:cubicBezTo>
                    <a:pt x="191" y="13810"/>
                    <a:pt x="191" y="13810"/>
                    <a:pt x="191" y="13620"/>
                  </a:cubicBezTo>
                  <a:lnTo>
                    <a:pt x="1142" y="13316"/>
                  </a:lnTo>
                  <a:cubicBezTo>
                    <a:pt x="1294" y="13468"/>
                    <a:pt x="1446" y="13620"/>
                    <a:pt x="1446" y="13810"/>
                  </a:cubicBezTo>
                  <a:cubicBezTo>
                    <a:pt x="1598" y="13810"/>
                    <a:pt x="2093" y="13962"/>
                    <a:pt x="2245" y="14267"/>
                  </a:cubicBezTo>
                  <a:lnTo>
                    <a:pt x="2245" y="14571"/>
                  </a:lnTo>
                  <a:cubicBezTo>
                    <a:pt x="2549" y="14761"/>
                    <a:pt x="2702" y="14914"/>
                    <a:pt x="2702" y="15218"/>
                  </a:cubicBezTo>
                  <a:cubicBezTo>
                    <a:pt x="2854" y="15713"/>
                    <a:pt x="2549" y="16169"/>
                    <a:pt x="2397" y="16321"/>
                  </a:cubicBezTo>
                  <a:cubicBezTo>
                    <a:pt x="2549" y="16473"/>
                    <a:pt x="2549" y="16664"/>
                    <a:pt x="2702" y="16816"/>
                  </a:cubicBezTo>
                  <a:lnTo>
                    <a:pt x="2702" y="17120"/>
                  </a:lnTo>
                  <a:lnTo>
                    <a:pt x="2854" y="17120"/>
                  </a:lnTo>
                  <a:cubicBezTo>
                    <a:pt x="3044" y="17425"/>
                    <a:pt x="3044" y="17767"/>
                    <a:pt x="3044" y="17919"/>
                  </a:cubicBezTo>
                  <a:lnTo>
                    <a:pt x="3044" y="18223"/>
                  </a:lnTo>
                  <a:lnTo>
                    <a:pt x="3044" y="18376"/>
                  </a:lnTo>
                  <a:lnTo>
                    <a:pt x="3196" y="18566"/>
                  </a:lnTo>
                  <a:cubicBezTo>
                    <a:pt x="3348" y="18376"/>
                    <a:pt x="3348" y="18376"/>
                    <a:pt x="3500" y="18223"/>
                  </a:cubicBezTo>
                  <a:cubicBezTo>
                    <a:pt x="3653" y="18071"/>
                    <a:pt x="3805" y="17919"/>
                    <a:pt x="4147" y="17767"/>
                  </a:cubicBezTo>
                  <a:cubicBezTo>
                    <a:pt x="4147" y="17767"/>
                    <a:pt x="4299" y="17767"/>
                    <a:pt x="4299" y="17615"/>
                  </a:cubicBezTo>
                  <a:cubicBezTo>
                    <a:pt x="4452" y="17615"/>
                    <a:pt x="4604" y="17615"/>
                    <a:pt x="4604" y="17425"/>
                  </a:cubicBezTo>
                  <a:lnTo>
                    <a:pt x="4756" y="17425"/>
                  </a:lnTo>
                  <a:cubicBezTo>
                    <a:pt x="4756" y="17272"/>
                    <a:pt x="4946" y="17120"/>
                    <a:pt x="5250" y="16968"/>
                  </a:cubicBezTo>
                  <a:cubicBezTo>
                    <a:pt x="5403" y="16816"/>
                    <a:pt x="5555" y="16816"/>
                    <a:pt x="5707" y="16816"/>
                  </a:cubicBezTo>
                  <a:cubicBezTo>
                    <a:pt x="5897" y="16816"/>
                    <a:pt x="6049" y="16816"/>
                    <a:pt x="6202" y="16968"/>
                  </a:cubicBezTo>
                  <a:cubicBezTo>
                    <a:pt x="6354" y="16816"/>
                    <a:pt x="6506" y="16664"/>
                    <a:pt x="7001" y="16664"/>
                  </a:cubicBezTo>
                  <a:lnTo>
                    <a:pt x="7305" y="16664"/>
                  </a:lnTo>
                  <a:cubicBezTo>
                    <a:pt x="7457" y="16664"/>
                    <a:pt x="7457" y="16664"/>
                    <a:pt x="7609" y="16473"/>
                  </a:cubicBezTo>
                  <a:cubicBezTo>
                    <a:pt x="7609" y="16473"/>
                    <a:pt x="7799" y="16321"/>
                    <a:pt x="7952" y="16321"/>
                  </a:cubicBezTo>
                  <a:cubicBezTo>
                    <a:pt x="8104" y="16169"/>
                    <a:pt x="8256" y="16017"/>
                    <a:pt x="8560" y="16017"/>
                  </a:cubicBezTo>
                  <a:cubicBezTo>
                    <a:pt x="8560" y="15713"/>
                    <a:pt x="8903" y="15218"/>
                    <a:pt x="9359" y="15218"/>
                  </a:cubicBezTo>
                  <a:cubicBezTo>
                    <a:pt x="9511" y="15218"/>
                    <a:pt x="9854" y="15218"/>
                    <a:pt x="10006" y="15713"/>
                  </a:cubicBezTo>
                  <a:lnTo>
                    <a:pt x="10158" y="15865"/>
                  </a:lnTo>
                  <a:cubicBezTo>
                    <a:pt x="10158" y="16017"/>
                    <a:pt x="10158" y="16169"/>
                    <a:pt x="10310" y="16169"/>
                  </a:cubicBezTo>
                  <a:cubicBezTo>
                    <a:pt x="10463" y="16017"/>
                    <a:pt x="10463" y="15865"/>
                    <a:pt x="10653" y="15865"/>
                  </a:cubicBezTo>
                  <a:cubicBezTo>
                    <a:pt x="10805" y="15522"/>
                    <a:pt x="10957" y="15370"/>
                    <a:pt x="10957" y="14914"/>
                  </a:cubicBezTo>
                  <a:lnTo>
                    <a:pt x="11261" y="14419"/>
                  </a:lnTo>
                  <a:cubicBezTo>
                    <a:pt x="11414" y="14419"/>
                    <a:pt x="11604" y="14419"/>
                    <a:pt x="11756" y="14267"/>
                  </a:cubicBezTo>
                  <a:lnTo>
                    <a:pt x="12060" y="14267"/>
                  </a:lnTo>
                  <a:cubicBezTo>
                    <a:pt x="11908" y="13620"/>
                    <a:pt x="12213" y="13011"/>
                    <a:pt x="12707" y="12517"/>
                  </a:cubicBezTo>
                  <a:cubicBezTo>
                    <a:pt x="12707" y="12517"/>
                    <a:pt x="12555" y="12365"/>
                    <a:pt x="12555" y="12212"/>
                  </a:cubicBezTo>
                  <a:cubicBezTo>
                    <a:pt x="12213" y="11908"/>
                    <a:pt x="11756" y="11261"/>
                    <a:pt x="12365" y="10767"/>
                  </a:cubicBezTo>
                  <a:cubicBezTo>
                    <a:pt x="12555" y="10615"/>
                    <a:pt x="12707" y="10462"/>
                    <a:pt x="12859" y="10310"/>
                  </a:cubicBezTo>
                  <a:cubicBezTo>
                    <a:pt x="13011" y="10310"/>
                    <a:pt x="13316" y="10158"/>
                    <a:pt x="13316" y="10158"/>
                  </a:cubicBezTo>
                  <a:lnTo>
                    <a:pt x="13506" y="10006"/>
                  </a:lnTo>
                  <a:cubicBezTo>
                    <a:pt x="13506" y="9816"/>
                    <a:pt x="13658" y="9663"/>
                    <a:pt x="13810" y="9511"/>
                  </a:cubicBezTo>
                  <a:cubicBezTo>
                    <a:pt x="13810" y="9207"/>
                    <a:pt x="13963" y="9055"/>
                    <a:pt x="14115" y="8712"/>
                  </a:cubicBezTo>
                  <a:cubicBezTo>
                    <a:pt x="14457" y="8408"/>
                    <a:pt x="14609" y="8104"/>
                    <a:pt x="15066" y="8104"/>
                  </a:cubicBezTo>
                  <a:cubicBezTo>
                    <a:pt x="15218" y="8104"/>
                    <a:pt x="15560" y="8256"/>
                    <a:pt x="15713" y="8408"/>
                  </a:cubicBezTo>
                  <a:lnTo>
                    <a:pt x="15713" y="8865"/>
                  </a:lnTo>
                  <a:lnTo>
                    <a:pt x="15865" y="8865"/>
                  </a:lnTo>
                  <a:cubicBezTo>
                    <a:pt x="16359" y="9359"/>
                    <a:pt x="16359" y="9816"/>
                    <a:pt x="16359" y="10158"/>
                  </a:cubicBezTo>
                  <a:lnTo>
                    <a:pt x="16359" y="10310"/>
                  </a:lnTo>
                  <a:cubicBezTo>
                    <a:pt x="16359" y="10310"/>
                    <a:pt x="16359" y="10462"/>
                    <a:pt x="16512" y="10462"/>
                  </a:cubicBezTo>
                  <a:cubicBezTo>
                    <a:pt x="16512" y="10615"/>
                    <a:pt x="16664" y="10767"/>
                    <a:pt x="16816" y="10957"/>
                  </a:cubicBezTo>
                  <a:cubicBezTo>
                    <a:pt x="17120" y="11566"/>
                    <a:pt x="16968" y="12060"/>
                    <a:pt x="16968" y="12669"/>
                  </a:cubicBezTo>
                  <a:lnTo>
                    <a:pt x="16968" y="12859"/>
                  </a:lnTo>
                  <a:cubicBezTo>
                    <a:pt x="16968" y="13011"/>
                    <a:pt x="16816" y="13316"/>
                    <a:pt x="16816" y="13468"/>
                  </a:cubicBezTo>
                  <a:cubicBezTo>
                    <a:pt x="17310" y="13620"/>
                    <a:pt x="17463" y="14115"/>
                    <a:pt x="17463" y="14267"/>
                  </a:cubicBezTo>
                  <a:cubicBezTo>
                    <a:pt x="17615" y="14419"/>
                    <a:pt x="17615" y="14571"/>
                    <a:pt x="17615" y="14571"/>
                  </a:cubicBezTo>
                  <a:lnTo>
                    <a:pt x="18071" y="14571"/>
                  </a:lnTo>
                  <a:cubicBezTo>
                    <a:pt x="18262" y="14419"/>
                    <a:pt x="18414" y="14419"/>
                    <a:pt x="18414" y="14419"/>
                  </a:cubicBezTo>
                  <a:lnTo>
                    <a:pt x="18414" y="13620"/>
                  </a:lnTo>
                  <a:cubicBezTo>
                    <a:pt x="18566" y="13620"/>
                    <a:pt x="18566" y="13468"/>
                    <a:pt x="18566" y="13468"/>
                  </a:cubicBezTo>
                  <a:cubicBezTo>
                    <a:pt x="18414" y="13164"/>
                    <a:pt x="18566" y="12859"/>
                    <a:pt x="18566" y="12669"/>
                  </a:cubicBezTo>
                  <a:cubicBezTo>
                    <a:pt x="18718" y="12517"/>
                    <a:pt x="18718" y="12365"/>
                    <a:pt x="18718" y="12365"/>
                  </a:cubicBezTo>
                  <a:lnTo>
                    <a:pt x="18718" y="12060"/>
                  </a:lnTo>
                  <a:lnTo>
                    <a:pt x="18718" y="11908"/>
                  </a:lnTo>
                  <a:cubicBezTo>
                    <a:pt x="18566" y="11566"/>
                    <a:pt x="18566" y="11414"/>
                    <a:pt x="18566" y="11109"/>
                  </a:cubicBezTo>
                  <a:lnTo>
                    <a:pt x="18566" y="10462"/>
                  </a:lnTo>
                  <a:cubicBezTo>
                    <a:pt x="18414" y="10158"/>
                    <a:pt x="17919" y="9663"/>
                    <a:pt x="18071" y="9055"/>
                  </a:cubicBezTo>
                  <a:cubicBezTo>
                    <a:pt x="18071" y="8712"/>
                    <a:pt x="18262" y="8408"/>
                    <a:pt x="18870" y="8256"/>
                  </a:cubicBezTo>
                  <a:lnTo>
                    <a:pt x="19022" y="8256"/>
                  </a:lnTo>
                  <a:cubicBezTo>
                    <a:pt x="19365" y="8104"/>
                    <a:pt x="19517" y="7913"/>
                    <a:pt x="19821" y="7913"/>
                  </a:cubicBezTo>
                  <a:cubicBezTo>
                    <a:pt x="20164" y="7913"/>
                    <a:pt x="20468" y="8104"/>
                    <a:pt x="20620" y="8104"/>
                  </a:cubicBezTo>
                  <a:cubicBezTo>
                    <a:pt x="20773" y="7761"/>
                    <a:pt x="20773" y="7457"/>
                    <a:pt x="20620" y="7153"/>
                  </a:cubicBezTo>
                  <a:cubicBezTo>
                    <a:pt x="20468" y="6201"/>
                    <a:pt x="19365" y="5555"/>
                    <a:pt x="18870" y="5403"/>
                  </a:cubicBezTo>
                  <a:cubicBezTo>
                    <a:pt x="18566" y="5250"/>
                    <a:pt x="18262" y="5250"/>
                    <a:pt x="18071" y="5250"/>
                  </a:cubicBezTo>
                  <a:lnTo>
                    <a:pt x="17615" y="5250"/>
                  </a:lnTo>
                  <a:cubicBezTo>
                    <a:pt x="17615" y="5060"/>
                    <a:pt x="17463" y="4908"/>
                    <a:pt x="17463" y="4908"/>
                  </a:cubicBezTo>
                  <a:cubicBezTo>
                    <a:pt x="17310" y="4756"/>
                    <a:pt x="17310" y="4756"/>
                    <a:pt x="17310" y="4604"/>
                  </a:cubicBezTo>
                  <a:cubicBezTo>
                    <a:pt x="17310" y="4451"/>
                    <a:pt x="17310" y="4299"/>
                    <a:pt x="17120" y="4109"/>
                  </a:cubicBezTo>
                  <a:lnTo>
                    <a:pt x="16664" y="3653"/>
                  </a:lnTo>
                  <a:lnTo>
                    <a:pt x="16512" y="3653"/>
                  </a:lnTo>
                  <a:cubicBezTo>
                    <a:pt x="16169" y="3653"/>
                    <a:pt x="15865" y="3805"/>
                    <a:pt x="15865" y="3805"/>
                  </a:cubicBezTo>
                  <a:cubicBezTo>
                    <a:pt x="15560" y="3653"/>
                    <a:pt x="15408" y="3653"/>
                    <a:pt x="15218" y="3653"/>
                  </a:cubicBezTo>
                  <a:cubicBezTo>
                    <a:pt x="14267" y="3653"/>
                    <a:pt x="13963" y="4604"/>
                    <a:pt x="13810" y="5060"/>
                  </a:cubicBezTo>
                  <a:cubicBezTo>
                    <a:pt x="13810" y="5250"/>
                    <a:pt x="13658" y="5403"/>
                    <a:pt x="13658" y="5555"/>
                  </a:cubicBezTo>
                  <a:cubicBezTo>
                    <a:pt x="13658" y="5555"/>
                    <a:pt x="13506" y="5707"/>
                    <a:pt x="13316" y="5707"/>
                  </a:cubicBezTo>
                  <a:cubicBezTo>
                    <a:pt x="13316" y="5403"/>
                    <a:pt x="13164" y="5250"/>
                    <a:pt x="13011" y="4908"/>
                  </a:cubicBezTo>
                  <a:lnTo>
                    <a:pt x="12859" y="4908"/>
                  </a:lnTo>
                  <a:lnTo>
                    <a:pt x="12859" y="4756"/>
                  </a:lnTo>
                  <a:cubicBezTo>
                    <a:pt x="13011" y="4604"/>
                    <a:pt x="13011" y="4299"/>
                    <a:pt x="13011" y="3957"/>
                  </a:cubicBezTo>
                  <a:cubicBezTo>
                    <a:pt x="12707" y="2207"/>
                    <a:pt x="11756" y="1902"/>
                    <a:pt x="10653" y="1750"/>
                  </a:cubicBezTo>
                  <a:cubicBezTo>
                    <a:pt x="10158" y="1750"/>
                    <a:pt x="10158" y="1598"/>
                    <a:pt x="9854" y="1104"/>
                  </a:cubicBezTo>
                  <a:cubicBezTo>
                    <a:pt x="9702" y="799"/>
                    <a:pt x="9702" y="495"/>
                    <a:pt x="9359" y="152"/>
                  </a:cubicBezTo>
                  <a:lnTo>
                    <a:pt x="9055" y="0"/>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731609" y="2811028"/>
              <a:ext cx="40787" cy="38346"/>
            </a:xfrm>
            <a:custGeom>
              <a:rect b="b" l="l" r="r" t="t"/>
              <a:pathLst>
                <a:path extrusionOk="0" h="5365" w="5365">
                  <a:moveTo>
                    <a:pt x="3310" y="1"/>
                  </a:moveTo>
                  <a:cubicBezTo>
                    <a:pt x="2853" y="1"/>
                    <a:pt x="2701" y="305"/>
                    <a:pt x="2359" y="609"/>
                  </a:cubicBezTo>
                  <a:cubicBezTo>
                    <a:pt x="2207" y="952"/>
                    <a:pt x="2054" y="1104"/>
                    <a:pt x="2054" y="1408"/>
                  </a:cubicBezTo>
                  <a:cubicBezTo>
                    <a:pt x="1902" y="1560"/>
                    <a:pt x="1750" y="1713"/>
                    <a:pt x="1750" y="1903"/>
                  </a:cubicBezTo>
                  <a:lnTo>
                    <a:pt x="1560" y="2055"/>
                  </a:lnTo>
                  <a:cubicBezTo>
                    <a:pt x="1560" y="2055"/>
                    <a:pt x="1255" y="2207"/>
                    <a:pt x="1103" y="2207"/>
                  </a:cubicBezTo>
                  <a:cubicBezTo>
                    <a:pt x="951" y="2359"/>
                    <a:pt x="799" y="2512"/>
                    <a:pt x="609" y="2664"/>
                  </a:cubicBezTo>
                  <a:cubicBezTo>
                    <a:pt x="0" y="3158"/>
                    <a:pt x="457" y="3805"/>
                    <a:pt x="799" y="4109"/>
                  </a:cubicBezTo>
                  <a:cubicBezTo>
                    <a:pt x="799" y="4262"/>
                    <a:pt x="951" y="4414"/>
                    <a:pt x="951" y="4414"/>
                  </a:cubicBezTo>
                  <a:lnTo>
                    <a:pt x="1103" y="4262"/>
                  </a:lnTo>
                  <a:lnTo>
                    <a:pt x="1750" y="4262"/>
                  </a:lnTo>
                  <a:lnTo>
                    <a:pt x="2207" y="4756"/>
                  </a:lnTo>
                  <a:lnTo>
                    <a:pt x="2511" y="4756"/>
                  </a:lnTo>
                  <a:cubicBezTo>
                    <a:pt x="2701" y="4756"/>
                    <a:pt x="3006" y="4908"/>
                    <a:pt x="3158" y="5061"/>
                  </a:cubicBezTo>
                  <a:lnTo>
                    <a:pt x="3310" y="5061"/>
                  </a:lnTo>
                  <a:cubicBezTo>
                    <a:pt x="3462" y="5061"/>
                    <a:pt x="3652" y="5061"/>
                    <a:pt x="3652" y="4908"/>
                  </a:cubicBezTo>
                  <a:lnTo>
                    <a:pt x="3957" y="4908"/>
                  </a:lnTo>
                  <a:cubicBezTo>
                    <a:pt x="4261" y="4908"/>
                    <a:pt x="4603" y="5061"/>
                    <a:pt x="4603" y="5213"/>
                  </a:cubicBezTo>
                  <a:lnTo>
                    <a:pt x="4756" y="5213"/>
                  </a:lnTo>
                  <a:cubicBezTo>
                    <a:pt x="4908" y="5213"/>
                    <a:pt x="4908" y="5213"/>
                    <a:pt x="5060" y="5365"/>
                  </a:cubicBezTo>
                  <a:cubicBezTo>
                    <a:pt x="5060" y="5213"/>
                    <a:pt x="5212" y="4908"/>
                    <a:pt x="5212" y="4756"/>
                  </a:cubicBezTo>
                  <a:lnTo>
                    <a:pt x="5212" y="4566"/>
                  </a:lnTo>
                  <a:cubicBezTo>
                    <a:pt x="5212" y="3957"/>
                    <a:pt x="5364" y="3463"/>
                    <a:pt x="5060" y="2854"/>
                  </a:cubicBezTo>
                  <a:cubicBezTo>
                    <a:pt x="4908" y="2664"/>
                    <a:pt x="4756" y="2512"/>
                    <a:pt x="4756" y="2359"/>
                  </a:cubicBezTo>
                  <a:cubicBezTo>
                    <a:pt x="4603" y="2359"/>
                    <a:pt x="4603" y="2207"/>
                    <a:pt x="4603" y="2207"/>
                  </a:cubicBezTo>
                  <a:lnTo>
                    <a:pt x="4603" y="2055"/>
                  </a:lnTo>
                  <a:cubicBezTo>
                    <a:pt x="4603" y="1713"/>
                    <a:pt x="4603" y="1256"/>
                    <a:pt x="4109" y="762"/>
                  </a:cubicBezTo>
                  <a:lnTo>
                    <a:pt x="3957" y="762"/>
                  </a:lnTo>
                  <a:lnTo>
                    <a:pt x="3957" y="305"/>
                  </a:lnTo>
                  <a:cubicBezTo>
                    <a:pt x="3804" y="153"/>
                    <a:pt x="3462" y="1"/>
                    <a:pt x="3310"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720615" y="2841483"/>
              <a:ext cx="62766" cy="53306"/>
            </a:xfrm>
            <a:custGeom>
              <a:rect b="b" l="l" r="r" t="t"/>
              <a:pathLst>
                <a:path extrusionOk="0" h="7458" w="8256">
                  <a:moveTo>
                    <a:pt x="2549" y="1"/>
                  </a:moveTo>
                  <a:lnTo>
                    <a:pt x="2397" y="153"/>
                  </a:lnTo>
                  <a:cubicBezTo>
                    <a:pt x="1903" y="647"/>
                    <a:pt x="1598" y="1256"/>
                    <a:pt x="1750" y="1903"/>
                  </a:cubicBezTo>
                  <a:lnTo>
                    <a:pt x="1446" y="1903"/>
                  </a:lnTo>
                  <a:cubicBezTo>
                    <a:pt x="1294" y="2055"/>
                    <a:pt x="1104" y="2055"/>
                    <a:pt x="951" y="2055"/>
                  </a:cubicBezTo>
                  <a:lnTo>
                    <a:pt x="647" y="2550"/>
                  </a:lnTo>
                  <a:cubicBezTo>
                    <a:pt x="647" y="3006"/>
                    <a:pt x="495" y="3158"/>
                    <a:pt x="343" y="3501"/>
                  </a:cubicBezTo>
                  <a:cubicBezTo>
                    <a:pt x="153" y="3501"/>
                    <a:pt x="153" y="3653"/>
                    <a:pt x="0" y="3805"/>
                  </a:cubicBezTo>
                  <a:cubicBezTo>
                    <a:pt x="153" y="3957"/>
                    <a:pt x="343" y="3957"/>
                    <a:pt x="495" y="3957"/>
                  </a:cubicBezTo>
                  <a:lnTo>
                    <a:pt x="961" y="4452"/>
                  </a:lnTo>
                  <a:lnTo>
                    <a:pt x="961" y="4452"/>
                  </a:lnTo>
                  <a:cubicBezTo>
                    <a:pt x="994" y="4455"/>
                    <a:pt x="1104" y="4475"/>
                    <a:pt x="1104" y="4604"/>
                  </a:cubicBezTo>
                  <a:lnTo>
                    <a:pt x="1104" y="4604"/>
                  </a:lnTo>
                  <a:lnTo>
                    <a:pt x="961" y="4452"/>
                  </a:lnTo>
                  <a:lnTo>
                    <a:pt x="961" y="4452"/>
                  </a:lnTo>
                  <a:cubicBezTo>
                    <a:pt x="955" y="4452"/>
                    <a:pt x="951" y="4452"/>
                    <a:pt x="951" y="4452"/>
                  </a:cubicBezTo>
                  <a:lnTo>
                    <a:pt x="951" y="4452"/>
                  </a:lnTo>
                  <a:lnTo>
                    <a:pt x="1104" y="4604"/>
                  </a:lnTo>
                  <a:cubicBezTo>
                    <a:pt x="1294" y="4604"/>
                    <a:pt x="1446" y="4756"/>
                    <a:pt x="1598" y="5061"/>
                  </a:cubicBezTo>
                  <a:cubicBezTo>
                    <a:pt x="1750" y="5403"/>
                    <a:pt x="1903" y="5859"/>
                    <a:pt x="1903" y="6202"/>
                  </a:cubicBezTo>
                  <a:cubicBezTo>
                    <a:pt x="1903" y="6354"/>
                    <a:pt x="2549" y="6354"/>
                    <a:pt x="2854" y="6354"/>
                  </a:cubicBezTo>
                  <a:cubicBezTo>
                    <a:pt x="3006" y="6354"/>
                    <a:pt x="3196" y="6354"/>
                    <a:pt x="3196" y="6506"/>
                  </a:cubicBezTo>
                  <a:cubicBezTo>
                    <a:pt x="3805" y="6506"/>
                    <a:pt x="4299" y="6811"/>
                    <a:pt x="4604" y="7457"/>
                  </a:cubicBezTo>
                  <a:lnTo>
                    <a:pt x="4604" y="7305"/>
                  </a:lnTo>
                  <a:cubicBezTo>
                    <a:pt x="4756" y="7153"/>
                    <a:pt x="4908" y="7153"/>
                    <a:pt x="5250" y="7153"/>
                  </a:cubicBezTo>
                  <a:lnTo>
                    <a:pt x="5403" y="7153"/>
                  </a:lnTo>
                  <a:cubicBezTo>
                    <a:pt x="5555" y="6963"/>
                    <a:pt x="5707" y="6811"/>
                    <a:pt x="5707" y="6658"/>
                  </a:cubicBezTo>
                  <a:cubicBezTo>
                    <a:pt x="6049" y="6658"/>
                    <a:pt x="6202" y="6506"/>
                    <a:pt x="6354" y="6506"/>
                  </a:cubicBezTo>
                  <a:cubicBezTo>
                    <a:pt x="6506" y="6506"/>
                    <a:pt x="6658" y="6506"/>
                    <a:pt x="6810" y="6658"/>
                  </a:cubicBezTo>
                  <a:lnTo>
                    <a:pt x="6810" y="6506"/>
                  </a:lnTo>
                  <a:lnTo>
                    <a:pt x="6810" y="5859"/>
                  </a:lnTo>
                  <a:cubicBezTo>
                    <a:pt x="6810" y="5403"/>
                    <a:pt x="6810" y="4604"/>
                    <a:pt x="7305" y="3957"/>
                  </a:cubicBezTo>
                  <a:lnTo>
                    <a:pt x="7305" y="3805"/>
                  </a:lnTo>
                  <a:cubicBezTo>
                    <a:pt x="7457" y="3653"/>
                    <a:pt x="7457" y="3349"/>
                    <a:pt x="7761" y="3158"/>
                  </a:cubicBezTo>
                  <a:lnTo>
                    <a:pt x="7952" y="2550"/>
                  </a:lnTo>
                  <a:cubicBezTo>
                    <a:pt x="7952" y="2397"/>
                    <a:pt x="8104" y="2207"/>
                    <a:pt x="8256" y="2207"/>
                  </a:cubicBezTo>
                  <a:cubicBezTo>
                    <a:pt x="8104" y="2207"/>
                    <a:pt x="8104" y="2055"/>
                    <a:pt x="8104" y="2055"/>
                  </a:cubicBezTo>
                  <a:cubicBezTo>
                    <a:pt x="8104" y="2055"/>
                    <a:pt x="7952" y="2055"/>
                    <a:pt x="7761" y="2207"/>
                  </a:cubicBezTo>
                  <a:lnTo>
                    <a:pt x="7305" y="2207"/>
                  </a:lnTo>
                  <a:cubicBezTo>
                    <a:pt x="7305" y="2207"/>
                    <a:pt x="7305" y="2055"/>
                    <a:pt x="7153" y="1903"/>
                  </a:cubicBezTo>
                  <a:cubicBezTo>
                    <a:pt x="7153" y="1751"/>
                    <a:pt x="7000" y="1256"/>
                    <a:pt x="6506" y="1104"/>
                  </a:cubicBezTo>
                  <a:cubicBezTo>
                    <a:pt x="6354" y="952"/>
                    <a:pt x="6354" y="952"/>
                    <a:pt x="6202" y="952"/>
                  </a:cubicBezTo>
                  <a:lnTo>
                    <a:pt x="6049" y="952"/>
                  </a:lnTo>
                  <a:cubicBezTo>
                    <a:pt x="6049" y="800"/>
                    <a:pt x="5707" y="647"/>
                    <a:pt x="5403" y="647"/>
                  </a:cubicBezTo>
                  <a:lnTo>
                    <a:pt x="5098" y="647"/>
                  </a:lnTo>
                  <a:cubicBezTo>
                    <a:pt x="5098" y="800"/>
                    <a:pt x="4908" y="800"/>
                    <a:pt x="4756" y="800"/>
                  </a:cubicBezTo>
                  <a:lnTo>
                    <a:pt x="4604" y="800"/>
                  </a:lnTo>
                  <a:cubicBezTo>
                    <a:pt x="4452" y="647"/>
                    <a:pt x="4147" y="495"/>
                    <a:pt x="3957" y="495"/>
                  </a:cubicBezTo>
                  <a:lnTo>
                    <a:pt x="3653" y="495"/>
                  </a:lnTo>
                  <a:lnTo>
                    <a:pt x="3196" y="1"/>
                  </a:ln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778463" y="2805317"/>
              <a:ext cx="69996" cy="42971"/>
            </a:xfrm>
            <a:custGeom>
              <a:rect b="b" l="l" r="r" t="t"/>
              <a:pathLst>
                <a:path extrusionOk="0" h="6012" w="9207">
                  <a:moveTo>
                    <a:pt x="4451" y="1"/>
                  </a:moveTo>
                  <a:cubicBezTo>
                    <a:pt x="3805" y="153"/>
                    <a:pt x="3805" y="800"/>
                    <a:pt x="3652" y="952"/>
                  </a:cubicBezTo>
                  <a:lnTo>
                    <a:pt x="3196" y="952"/>
                  </a:lnTo>
                  <a:cubicBezTo>
                    <a:pt x="3006" y="952"/>
                    <a:pt x="2854" y="952"/>
                    <a:pt x="2854" y="800"/>
                  </a:cubicBezTo>
                  <a:lnTo>
                    <a:pt x="2701" y="800"/>
                  </a:lnTo>
                  <a:cubicBezTo>
                    <a:pt x="2549" y="800"/>
                    <a:pt x="2245" y="609"/>
                    <a:pt x="1902" y="609"/>
                  </a:cubicBezTo>
                  <a:cubicBezTo>
                    <a:pt x="1598" y="609"/>
                    <a:pt x="1446" y="800"/>
                    <a:pt x="1103" y="952"/>
                  </a:cubicBezTo>
                  <a:lnTo>
                    <a:pt x="951" y="952"/>
                  </a:lnTo>
                  <a:cubicBezTo>
                    <a:pt x="343" y="1104"/>
                    <a:pt x="152" y="1408"/>
                    <a:pt x="152" y="1751"/>
                  </a:cubicBezTo>
                  <a:cubicBezTo>
                    <a:pt x="0" y="2359"/>
                    <a:pt x="495" y="2854"/>
                    <a:pt x="647" y="3158"/>
                  </a:cubicBezTo>
                  <a:lnTo>
                    <a:pt x="647" y="2702"/>
                  </a:lnTo>
                  <a:lnTo>
                    <a:pt x="1446" y="2055"/>
                  </a:lnTo>
                  <a:cubicBezTo>
                    <a:pt x="1750" y="2207"/>
                    <a:pt x="2055" y="2359"/>
                    <a:pt x="2245" y="2512"/>
                  </a:cubicBezTo>
                  <a:lnTo>
                    <a:pt x="2549" y="2512"/>
                  </a:lnTo>
                  <a:cubicBezTo>
                    <a:pt x="3348" y="2702"/>
                    <a:pt x="3500" y="3463"/>
                    <a:pt x="3500" y="3653"/>
                  </a:cubicBezTo>
                  <a:lnTo>
                    <a:pt x="3500" y="3805"/>
                  </a:lnTo>
                  <a:cubicBezTo>
                    <a:pt x="3500" y="3957"/>
                    <a:pt x="3652" y="4110"/>
                    <a:pt x="3652" y="4110"/>
                  </a:cubicBezTo>
                  <a:cubicBezTo>
                    <a:pt x="3805" y="4262"/>
                    <a:pt x="3957" y="4414"/>
                    <a:pt x="4147" y="4756"/>
                  </a:cubicBezTo>
                  <a:cubicBezTo>
                    <a:pt x="4299" y="5213"/>
                    <a:pt x="4451" y="5213"/>
                    <a:pt x="4604" y="5365"/>
                  </a:cubicBezTo>
                  <a:cubicBezTo>
                    <a:pt x="5098" y="5365"/>
                    <a:pt x="5250" y="5707"/>
                    <a:pt x="5402" y="6012"/>
                  </a:cubicBezTo>
                  <a:lnTo>
                    <a:pt x="5555" y="6012"/>
                  </a:lnTo>
                  <a:cubicBezTo>
                    <a:pt x="5555" y="6012"/>
                    <a:pt x="5707" y="6012"/>
                    <a:pt x="5707" y="5860"/>
                  </a:cubicBezTo>
                  <a:cubicBezTo>
                    <a:pt x="5859" y="5707"/>
                    <a:pt x="6049" y="5555"/>
                    <a:pt x="6354" y="5365"/>
                  </a:cubicBezTo>
                  <a:cubicBezTo>
                    <a:pt x="6506" y="5365"/>
                    <a:pt x="6658" y="5213"/>
                    <a:pt x="6810" y="5213"/>
                  </a:cubicBezTo>
                  <a:cubicBezTo>
                    <a:pt x="7153" y="5213"/>
                    <a:pt x="7457" y="5365"/>
                    <a:pt x="7609" y="5555"/>
                  </a:cubicBezTo>
                  <a:cubicBezTo>
                    <a:pt x="7609" y="5213"/>
                    <a:pt x="7951" y="5061"/>
                    <a:pt x="8104" y="4908"/>
                  </a:cubicBezTo>
                  <a:cubicBezTo>
                    <a:pt x="8256" y="4756"/>
                    <a:pt x="8560" y="4604"/>
                    <a:pt x="8903" y="4604"/>
                  </a:cubicBezTo>
                  <a:lnTo>
                    <a:pt x="9207" y="4604"/>
                  </a:lnTo>
                  <a:cubicBezTo>
                    <a:pt x="9055" y="4414"/>
                    <a:pt x="9055" y="4414"/>
                    <a:pt x="9055" y="4262"/>
                  </a:cubicBezTo>
                  <a:lnTo>
                    <a:pt x="8903" y="4262"/>
                  </a:lnTo>
                  <a:cubicBezTo>
                    <a:pt x="8712" y="4262"/>
                    <a:pt x="8408" y="4110"/>
                    <a:pt x="8256" y="3957"/>
                  </a:cubicBezTo>
                  <a:cubicBezTo>
                    <a:pt x="7761" y="3653"/>
                    <a:pt x="7761" y="3158"/>
                    <a:pt x="7951" y="2854"/>
                  </a:cubicBezTo>
                  <a:lnTo>
                    <a:pt x="7761" y="2854"/>
                  </a:lnTo>
                  <a:cubicBezTo>
                    <a:pt x="7457" y="2854"/>
                    <a:pt x="6810" y="2702"/>
                    <a:pt x="6658" y="1903"/>
                  </a:cubicBezTo>
                  <a:lnTo>
                    <a:pt x="6354" y="1903"/>
                  </a:lnTo>
                  <a:cubicBezTo>
                    <a:pt x="6201" y="2055"/>
                    <a:pt x="6049" y="2055"/>
                    <a:pt x="5859" y="2055"/>
                  </a:cubicBezTo>
                  <a:cubicBezTo>
                    <a:pt x="5402" y="2055"/>
                    <a:pt x="5098" y="1903"/>
                    <a:pt x="4908" y="1751"/>
                  </a:cubicBezTo>
                  <a:cubicBezTo>
                    <a:pt x="4756" y="1408"/>
                    <a:pt x="4451" y="800"/>
                    <a:pt x="4756" y="305"/>
                  </a:cubicBezTo>
                  <a:cubicBezTo>
                    <a:pt x="4756" y="153"/>
                    <a:pt x="4908" y="153"/>
                    <a:pt x="5098"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755610" y="2739519"/>
              <a:ext cx="153016" cy="196056"/>
            </a:xfrm>
            <a:custGeom>
              <a:rect b="b" l="l" r="r" t="t"/>
              <a:pathLst>
                <a:path extrusionOk="0" h="27430" w="20127">
                  <a:moveTo>
                    <a:pt x="13012" y="0"/>
                  </a:moveTo>
                  <a:lnTo>
                    <a:pt x="13012" y="647"/>
                  </a:lnTo>
                  <a:lnTo>
                    <a:pt x="13012" y="951"/>
                  </a:lnTo>
                  <a:cubicBezTo>
                    <a:pt x="13012" y="1446"/>
                    <a:pt x="13012" y="1598"/>
                    <a:pt x="12860" y="1750"/>
                  </a:cubicBezTo>
                  <a:cubicBezTo>
                    <a:pt x="12669" y="1902"/>
                    <a:pt x="12517" y="2054"/>
                    <a:pt x="12517" y="2054"/>
                  </a:cubicBezTo>
                  <a:lnTo>
                    <a:pt x="12517" y="2207"/>
                  </a:lnTo>
                  <a:cubicBezTo>
                    <a:pt x="12365" y="2397"/>
                    <a:pt x="12061" y="3006"/>
                    <a:pt x="11414" y="3006"/>
                  </a:cubicBezTo>
                  <a:cubicBezTo>
                    <a:pt x="11262" y="3006"/>
                    <a:pt x="10957" y="2853"/>
                    <a:pt x="10767" y="2701"/>
                  </a:cubicBezTo>
                  <a:lnTo>
                    <a:pt x="10463" y="2397"/>
                  </a:lnTo>
                  <a:cubicBezTo>
                    <a:pt x="10311" y="2549"/>
                    <a:pt x="10006" y="2701"/>
                    <a:pt x="9816" y="3006"/>
                  </a:cubicBezTo>
                  <a:cubicBezTo>
                    <a:pt x="9816" y="3158"/>
                    <a:pt x="9512" y="3348"/>
                    <a:pt x="9207" y="3348"/>
                  </a:cubicBezTo>
                  <a:cubicBezTo>
                    <a:pt x="8713" y="3652"/>
                    <a:pt x="7914" y="3804"/>
                    <a:pt x="7914" y="4756"/>
                  </a:cubicBezTo>
                  <a:lnTo>
                    <a:pt x="8104" y="5250"/>
                  </a:lnTo>
                  <a:lnTo>
                    <a:pt x="8561" y="5555"/>
                  </a:lnTo>
                  <a:cubicBezTo>
                    <a:pt x="8561" y="5555"/>
                    <a:pt x="8713" y="5402"/>
                    <a:pt x="9055" y="5402"/>
                  </a:cubicBezTo>
                  <a:cubicBezTo>
                    <a:pt x="9055" y="5555"/>
                    <a:pt x="9207" y="5707"/>
                    <a:pt x="9207" y="5859"/>
                  </a:cubicBezTo>
                  <a:cubicBezTo>
                    <a:pt x="8865" y="6201"/>
                    <a:pt x="8865" y="6506"/>
                    <a:pt x="8865" y="6810"/>
                  </a:cubicBezTo>
                  <a:lnTo>
                    <a:pt x="8865" y="6962"/>
                  </a:lnTo>
                  <a:lnTo>
                    <a:pt x="8713" y="6962"/>
                  </a:lnTo>
                  <a:cubicBezTo>
                    <a:pt x="8104" y="7305"/>
                    <a:pt x="7610" y="7761"/>
                    <a:pt x="7457" y="8408"/>
                  </a:cubicBezTo>
                  <a:cubicBezTo>
                    <a:pt x="7457" y="8560"/>
                    <a:pt x="7610" y="8864"/>
                    <a:pt x="7762" y="9055"/>
                  </a:cubicBezTo>
                  <a:cubicBezTo>
                    <a:pt x="7914" y="9055"/>
                    <a:pt x="7914" y="9207"/>
                    <a:pt x="8104" y="9207"/>
                  </a:cubicBezTo>
                  <a:cubicBezTo>
                    <a:pt x="7914" y="9359"/>
                    <a:pt x="7762" y="9359"/>
                    <a:pt x="7762" y="9511"/>
                  </a:cubicBezTo>
                  <a:cubicBezTo>
                    <a:pt x="7457" y="10006"/>
                    <a:pt x="7762" y="10614"/>
                    <a:pt x="7914" y="10957"/>
                  </a:cubicBezTo>
                  <a:cubicBezTo>
                    <a:pt x="8104" y="11109"/>
                    <a:pt x="8408" y="11261"/>
                    <a:pt x="8865" y="11261"/>
                  </a:cubicBezTo>
                  <a:cubicBezTo>
                    <a:pt x="9055" y="11261"/>
                    <a:pt x="9207" y="11261"/>
                    <a:pt x="9360" y="11109"/>
                  </a:cubicBezTo>
                  <a:lnTo>
                    <a:pt x="9664" y="11109"/>
                  </a:lnTo>
                  <a:cubicBezTo>
                    <a:pt x="9816" y="11908"/>
                    <a:pt x="10463" y="12060"/>
                    <a:pt x="10767" y="12060"/>
                  </a:cubicBezTo>
                  <a:lnTo>
                    <a:pt x="10957" y="12060"/>
                  </a:lnTo>
                  <a:cubicBezTo>
                    <a:pt x="10767" y="12364"/>
                    <a:pt x="10767" y="12859"/>
                    <a:pt x="11262" y="13163"/>
                  </a:cubicBezTo>
                  <a:cubicBezTo>
                    <a:pt x="11414" y="13316"/>
                    <a:pt x="11718" y="13468"/>
                    <a:pt x="11909" y="13468"/>
                  </a:cubicBezTo>
                  <a:lnTo>
                    <a:pt x="12061" y="13468"/>
                  </a:lnTo>
                  <a:cubicBezTo>
                    <a:pt x="12061" y="13620"/>
                    <a:pt x="12061" y="13620"/>
                    <a:pt x="12213" y="13810"/>
                  </a:cubicBezTo>
                  <a:lnTo>
                    <a:pt x="11909" y="13810"/>
                  </a:lnTo>
                  <a:cubicBezTo>
                    <a:pt x="11566" y="13810"/>
                    <a:pt x="11262" y="13962"/>
                    <a:pt x="11110" y="14114"/>
                  </a:cubicBezTo>
                  <a:cubicBezTo>
                    <a:pt x="10957" y="14267"/>
                    <a:pt x="10615" y="14419"/>
                    <a:pt x="10615" y="14761"/>
                  </a:cubicBezTo>
                  <a:cubicBezTo>
                    <a:pt x="10463" y="14571"/>
                    <a:pt x="10159" y="14419"/>
                    <a:pt x="9816" y="14419"/>
                  </a:cubicBezTo>
                  <a:cubicBezTo>
                    <a:pt x="9664" y="14419"/>
                    <a:pt x="9512" y="14571"/>
                    <a:pt x="9360" y="14571"/>
                  </a:cubicBezTo>
                  <a:cubicBezTo>
                    <a:pt x="9055" y="14761"/>
                    <a:pt x="8865" y="14913"/>
                    <a:pt x="8713" y="15066"/>
                  </a:cubicBezTo>
                  <a:cubicBezTo>
                    <a:pt x="8713" y="15218"/>
                    <a:pt x="8561" y="15218"/>
                    <a:pt x="8561" y="15218"/>
                  </a:cubicBezTo>
                  <a:lnTo>
                    <a:pt x="8408" y="15218"/>
                  </a:lnTo>
                  <a:cubicBezTo>
                    <a:pt x="8256" y="14913"/>
                    <a:pt x="8104" y="14571"/>
                    <a:pt x="7610" y="14571"/>
                  </a:cubicBezTo>
                  <a:cubicBezTo>
                    <a:pt x="7457" y="14419"/>
                    <a:pt x="7305" y="14419"/>
                    <a:pt x="7153" y="13962"/>
                  </a:cubicBezTo>
                  <a:cubicBezTo>
                    <a:pt x="6963" y="13620"/>
                    <a:pt x="6811" y="13468"/>
                    <a:pt x="6658" y="13316"/>
                  </a:cubicBezTo>
                  <a:cubicBezTo>
                    <a:pt x="6658" y="13316"/>
                    <a:pt x="6506" y="13163"/>
                    <a:pt x="6506" y="13011"/>
                  </a:cubicBezTo>
                  <a:lnTo>
                    <a:pt x="6506" y="12859"/>
                  </a:lnTo>
                  <a:cubicBezTo>
                    <a:pt x="6506" y="12669"/>
                    <a:pt x="6354" y="11908"/>
                    <a:pt x="5555" y="11718"/>
                  </a:cubicBezTo>
                  <a:lnTo>
                    <a:pt x="5251" y="11718"/>
                  </a:lnTo>
                  <a:cubicBezTo>
                    <a:pt x="5061" y="11565"/>
                    <a:pt x="4756" y="11413"/>
                    <a:pt x="4452" y="11261"/>
                  </a:cubicBezTo>
                  <a:lnTo>
                    <a:pt x="3653" y="11908"/>
                  </a:lnTo>
                  <a:lnTo>
                    <a:pt x="3653" y="12364"/>
                  </a:lnTo>
                  <a:lnTo>
                    <a:pt x="3653" y="13011"/>
                  </a:lnTo>
                  <a:cubicBezTo>
                    <a:pt x="3653" y="13316"/>
                    <a:pt x="3653" y="13468"/>
                    <a:pt x="3805" y="13810"/>
                  </a:cubicBezTo>
                  <a:lnTo>
                    <a:pt x="3805" y="13962"/>
                  </a:lnTo>
                  <a:lnTo>
                    <a:pt x="3805" y="14267"/>
                  </a:lnTo>
                  <a:cubicBezTo>
                    <a:pt x="3805" y="14267"/>
                    <a:pt x="3805" y="14419"/>
                    <a:pt x="3653" y="14571"/>
                  </a:cubicBezTo>
                  <a:cubicBezTo>
                    <a:pt x="3653" y="14761"/>
                    <a:pt x="3501" y="15066"/>
                    <a:pt x="3653" y="15370"/>
                  </a:cubicBezTo>
                  <a:cubicBezTo>
                    <a:pt x="3653" y="15370"/>
                    <a:pt x="3653" y="15522"/>
                    <a:pt x="3501" y="15522"/>
                  </a:cubicBezTo>
                  <a:lnTo>
                    <a:pt x="3501" y="16321"/>
                  </a:lnTo>
                  <a:cubicBezTo>
                    <a:pt x="3501" y="16321"/>
                    <a:pt x="3501" y="16473"/>
                    <a:pt x="3653" y="16473"/>
                  </a:cubicBezTo>
                  <a:cubicBezTo>
                    <a:pt x="3501" y="16473"/>
                    <a:pt x="3349" y="16663"/>
                    <a:pt x="3349" y="16816"/>
                  </a:cubicBezTo>
                  <a:lnTo>
                    <a:pt x="3158" y="17424"/>
                  </a:lnTo>
                  <a:cubicBezTo>
                    <a:pt x="2854" y="17615"/>
                    <a:pt x="2854" y="17919"/>
                    <a:pt x="2702" y="18071"/>
                  </a:cubicBezTo>
                  <a:lnTo>
                    <a:pt x="2702" y="18223"/>
                  </a:lnTo>
                  <a:cubicBezTo>
                    <a:pt x="2207" y="18870"/>
                    <a:pt x="2207" y="19669"/>
                    <a:pt x="2207" y="20125"/>
                  </a:cubicBezTo>
                  <a:lnTo>
                    <a:pt x="2207" y="20772"/>
                  </a:lnTo>
                  <a:lnTo>
                    <a:pt x="2207" y="20924"/>
                  </a:lnTo>
                  <a:cubicBezTo>
                    <a:pt x="2055" y="20772"/>
                    <a:pt x="1903" y="20772"/>
                    <a:pt x="1751" y="20772"/>
                  </a:cubicBezTo>
                  <a:cubicBezTo>
                    <a:pt x="1599" y="20772"/>
                    <a:pt x="1446" y="20924"/>
                    <a:pt x="1104" y="20924"/>
                  </a:cubicBezTo>
                  <a:cubicBezTo>
                    <a:pt x="1104" y="21077"/>
                    <a:pt x="952" y="21229"/>
                    <a:pt x="800" y="21419"/>
                  </a:cubicBezTo>
                  <a:lnTo>
                    <a:pt x="647" y="21419"/>
                  </a:lnTo>
                  <a:cubicBezTo>
                    <a:pt x="305" y="21419"/>
                    <a:pt x="153" y="21419"/>
                    <a:pt x="1" y="21571"/>
                  </a:cubicBezTo>
                  <a:lnTo>
                    <a:pt x="1" y="21723"/>
                  </a:lnTo>
                  <a:lnTo>
                    <a:pt x="1" y="21875"/>
                  </a:lnTo>
                  <a:lnTo>
                    <a:pt x="153" y="22028"/>
                  </a:lnTo>
                  <a:cubicBezTo>
                    <a:pt x="305" y="22370"/>
                    <a:pt x="305" y="22522"/>
                    <a:pt x="305" y="22674"/>
                  </a:cubicBezTo>
                  <a:cubicBezTo>
                    <a:pt x="495" y="22827"/>
                    <a:pt x="800" y="22979"/>
                    <a:pt x="800" y="23626"/>
                  </a:cubicBezTo>
                  <a:lnTo>
                    <a:pt x="800" y="23778"/>
                  </a:lnTo>
                  <a:cubicBezTo>
                    <a:pt x="1104" y="23778"/>
                    <a:pt x="1446" y="23778"/>
                    <a:pt x="1599" y="24082"/>
                  </a:cubicBezTo>
                  <a:cubicBezTo>
                    <a:pt x="1903" y="24272"/>
                    <a:pt x="1903" y="24729"/>
                    <a:pt x="1903" y="24881"/>
                  </a:cubicBezTo>
                  <a:cubicBezTo>
                    <a:pt x="2550" y="25033"/>
                    <a:pt x="2702" y="25680"/>
                    <a:pt x="2854" y="25984"/>
                  </a:cubicBezTo>
                  <a:cubicBezTo>
                    <a:pt x="2854" y="26174"/>
                    <a:pt x="2854" y="26174"/>
                    <a:pt x="3006" y="26327"/>
                  </a:cubicBezTo>
                  <a:cubicBezTo>
                    <a:pt x="3158" y="26327"/>
                    <a:pt x="3501" y="26174"/>
                    <a:pt x="3653" y="26174"/>
                  </a:cubicBezTo>
                  <a:cubicBezTo>
                    <a:pt x="3957" y="25984"/>
                    <a:pt x="4109" y="25984"/>
                    <a:pt x="4452" y="25984"/>
                  </a:cubicBezTo>
                  <a:lnTo>
                    <a:pt x="4604" y="25984"/>
                  </a:lnTo>
                  <a:cubicBezTo>
                    <a:pt x="5061" y="25984"/>
                    <a:pt x="5403" y="26174"/>
                    <a:pt x="5555" y="26327"/>
                  </a:cubicBezTo>
                  <a:cubicBezTo>
                    <a:pt x="5707" y="26479"/>
                    <a:pt x="5707" y="26783"/>
                    <a:pt x="5860" y="26935"/>
                  </a:cubicBezTo>
                  <a:cubicBezTo>
                    <a:pt x="5860" y="26935"/>
                    <a:pt x="6012" y="26783"/>
                    <a:pt x="6202" y="26783"/>
                  </a:cubicBezTo>
                  <a:cubicBezTo>
                    <a:pt x="6506" y="26783"/>
                    <a:pt x="6658" y="26935"/>
                    <a:pt x="6811" y="27126"/>
                  </a:cubicBezTo>
                  <a:lnTo>
                    <a:pt x="6963" y="26935"/>
                  </a:lnTo>
                  <a:cubicBezTo>
                    <a:pt x="7153" y="26935"/>
                    <a:pt x="7305" y="26783"/>
                    <a:pt x="7305" y="26783"/>
                  </a:cubicBezTo>
                  <a:lnTo>
                    <a:pt x="7457" y="26783"/>
                  </a:lnTo>
                  <a:cubicBezTo>
                    <a:pt x="7457" y="26631"/>
                    <a:pt x="7762" y="26327"/>
                    <a:pt x="8256" y="26327"/>
                  </a:cubicBezTo>
                  <a:cubicBezTo>
                    <a:pt x="8408" y="26327"/>
                    <a:pt x="8561" y="26327"/>
                    <a:pt x="8865" y="26631"/>
                  </a:cubicBezTo>
                  <a:lnTo>
                    <a:pt x="9055" y="26783"/>
                  </a:lnTo>
                  <a:cubicBezTo>
                    <a:pt x="9664" y="26935"/>
                    <a:pt x="9816" y="27126"/>
                    <a:pt x="9816" y="27430"/>
                  </a:cubicBezTo>
                  <a:cubicBezTo>
                    <a:pt x="10006" y="27430"/>
                    <a:pt x="10006" y="27430"/>
                    <a:pt x="10006" y="27278"/>
                  </a:cubicBezTo>
                  <a:cubicBezTo>
                    <a:pt x="10159" y="27278"/>
                    <a:pt x="10159" y="27126"/>
                    <a:pt x="10311" y="27126"/>
                  </a:cubicBezTo>
                  <a:cubicBezTo>
                    <a:pt x="10159" y="26935"/>
                    <a:pt x="10006" y="26783"/>
                    <a:pt x="10006" y="26631"/>
                  </a:cubicBezTo>
                  <a:cubicBezTo>
                    <a:pt x="9816" y="25984"/>
                    <a:pt x="10006" y="24424"/>
                    <a:pt x="10767" y="24082"/>
                  </a:cubicBezTo>
                  <a:cubicBezTo>
                    <a:pt x="11110" y="23930"/>
                    <a:pt x="11262" y="23930"/>
                    <a:pt x="11414" y="23930"/>
                  </a:cubicBezTo>
                  <a:lnTo>
                    <a:pt x="12365" y="23930"/>
                  </a:lnTo>
                  <a:lnTo>
                    <a:pt x="13316" y="24424"/>
                  </a:lnTo>
                  <a:cubicBezTo>
                    <a:pt x="13468" y="24881"/>
                    <a:pt x="13316" y="25223"/>
                    <a:pt x="13316" y="25376"/>
                  </a:cubicBezTo>
                  <a:lnTo>
                    <a:pt x="13164" y="25528"/>
                  </a:lnTo>
                  <a:cubicBezTo>
                    <a:pt x="13164" y="25680"/>
                    <a:pt x="13164" y="25680"/>
                    <a:pt x="13316" y="25680"/>
                  </a:cubicBezTo>
                  <a:cubicBezTo>
                    <a:pt x="13468" y="25984"/>
                    <a:pt x="13621" y="26174"/>
                    <a:pt x="13621" y="26479"/>
                  </a:cubicBezTo>
                  <a:cubicBezTo>
                    <a:pt x="13811" y="26327"/>
                    <a:pt x="14115" y="25984"/>
                    <a:pt x="14572" y="25832"/>
                  </a:cubicBezTo>
                  <a:lnTo>
                    <a:pt x="15218" y="25832"/>
                  </a:lnTo>
                  <a:cubicBezTo>
                    <a:pt x="15371" y="25832"/>
                    <a:pt x="15371" y="25832"/>
                    <a:pt x="15523" y="25680"/>
                  </a:cubicBezTo>
                  <a:cubicBezTo>
                    <a:pt x="15713" y="25528"/>
                    <a:pt x="15865" y="25528"/>
                    <a:pt x="16169" y="25376"/>
                  </a:cubicBezTo>
                  <a:lnTo>
                    <a:pt x="16474" y="25376"/>
                  </a:lnTo>
                  <a:cubicBezTo>
                    <a:pt x="16968" y="25376"/>
                    <a:pt x="17273" y="25528"/>
                    <a:pt x="17425" y="25680"/>
                  </a:cubicBezTo>
                  <a:lnTo>
                    <a:pt x="17615" y="25680"/>
                  </a:lnTo>
                  <a:cubicBezTo>
                    <a:pt x="17615" y="25528"/>
                    <a:pt x="17615" y="25528"/>
                    <a:pt x="17767" y="25376"/>
                  </a:cubicBezTo>
                  <a:lnTo>
                    <a:pt x="18224" y="25223"/>
                  </a:lnTo>
                  <a:lnTo>
                    <a:pt x="19327" y="25223"/>
                  </a:lnTo>
                  <a:cubicBezTo>
                    <a:pt x="19327" y="25033"/>
                    <a:pt x="19670" y="24881"/>
                    <a:pt x="19670" y="24729"/>
                  </a:cubicBezTo>
                  <a:cubicBezTo>
                    <a:pt x="19822" y="24577"/>
                    <a:pt x="19974" y="24272"/>
                    <a:pt x="20126" y="24082"/>
                  </a:cubicBezTo>
                  <a:lnTo>
                    <a:pt x="19974" y="23930"/>
                  </a:lnTo>
                  <a:lnTo>
                    <a:pt x="19974" y="23626"/>
                  </a:lnTo>
                  <a:lnTo>
                    <a:pt x="19974" y="23473"/>
                  </a:lnTo>
                  <a:cubicBezTo>
                    <a:pt x="19670" y="23473"/>
                    <a:pt x="19175" y="23473"/>
                    <a:pt x="18871" y="23131"/>
                  </a:cubicBezTo>
                  <a:cubicBezTo>
                    <a:pt x="18718" y="23321"/>
                    <a:pt x="18376" y="23626"/>
                    <a:pt x="17920" y="23626"/>
                  </a:cubicBezTo>
                  <a:cubicBezTo>
                    <a:pt x="17767" y="23626"/>
                    <a:pt x="17615" y="23626"/>
                    <a:pt x="17425" y="23473"/>
                  </a:cubicBezTo>
                  <a:cubicBezTo>
                    <a:pt x="16968" y="23131"/>
                    <a:pt x="16968" y="22674"/>
                    <a:pt x="16816" y="22522"/>
                  </a:cubicBezTo>
                  <a:cubicBezTo>
                    <a:pt x="16816" y="22370"/>
                    <a:pt x="16816" y="22180"/>
                    <a:pt x="16664" y="22180"/>
                  </a:cubicBezTo>
                  <a:cubicBezTo>
                    <a:pt x="16664" y="22028"/>
                    <a:pt x="16474" y="22028"/>
                    <a:pt x="16169" y="21875"/>
                  </a:cubicBezTo>
                  <a:cubicBezTo>
                    <a:pt x="15865" y="21723"/>
                    <a:pt x="14762" y="21229"/>
                    <a:pt x="15218" y="19973"/>
                  </a:cubicBezTo>
                  <a:cubicBezTo>
                    <a:pt x="15371" y="19327"/>
                    <a:pt x="15713" y="19022"/>
                    <a:pt x="16169" y="18566"/>
                  </a:cubicBezTo>
                  <a:cubicBezTo>
                    <a:pt x="16169" y="18566"/>
                    <a:pt x="16017" y="18375"/>
                    <a:pt x="16017" y="18223"/>
                  </a:cubicBezTo>
                  <a:cubicBezTo>
                    <a:pt x="16017" y="17919"/>
                    <a:pt x="15865" y="17424"/>
                    <a:pt x="16169" y="16968"/>
                  </a:cubicBezTo>
                  <a:cubicBezTo>
                    <a:pt x="16322" y="16473"/>
                    <a:pt x="16664" y="16321"/>
                    <a:pt x="16816" y="16169"/>
                  </a:cubicBezTo>
                  <a:lnTo>
                    <a:pt x="16968" y="16169"/>
                  </a:lnTo>
                  <a:cubicBezTo>
                    <a:pt x="17121" y="15712"/>
                    <a:pt x="17425" y="15522"/>
                    <a:pt x="17767" y="15522"/>
                  </a:cubicBezTo>
                  <a:lnTo>
                    <a:pt x="18072" y="15522"/>
                  </a:lnTo>
                  <a:cubicBezTo>
                    <a:pt x="18224" y="15522"/>
                    <a:pt x="18566" y="15712"/>
                    <a:pt x="18718" y="15712"/>
                  </a:cubicBezTo>
                  <a:lnTo>
                    <a:pt x="18718" y="15370"/>
                  </a:lnTo>
                  <a:cubicBezTo>
                    <a:pt x="18718" y="15370"/>
                    <a:pt x="18566" y="15370"/>
                    <a:pt x="18224" y="15218"/>
                  </a:cubicBezTo>
                  <a:cubicBezTo>
                    <a:pt x="17920" y="15218"/>
                    <a:pt x="17615" y="15066"/>
                    <a:pt x="17121" y="14761"/>
                  </a:cubicBezTo>
                  <a:lnTo>
                    <a:pt x="16816" y="14571"/>
                  </a:lnTo>
                  <a:cubicBezTo>
                    <a:pt x="16322" y="14571"/>
                    <a:pt x="15865" y="14419"/>
                    <a:pt x="15523" y="13962"/>
                  </a:cubicBezTo>
                  <a:cubicBezTo>
                    <a:pt x="15523" y="13810"/>
                    <a:pt x="15371" y="13468"/>
                    <a:pt x="15523" y="13316"/>
                  </a:cubicBezTo>
                  <a:cubicBezTo>
                    <a:pt x="15371" y="13163"/>
                    <a:pt x="15371" y="13163"/>
                    <a:pt x="15218" y="13011"/>
                  </a:cubicBezTo>
                  <a:cubicBezTo>
                    <a:pt x="14762" y="12517"/>
                    <a:pt x="15218" y="11718"/>
                    <a:pt x="15371" y="11413"/>
                  </a:cubicBezTo>
                  <a:cubicBezTo>
                    <a:pt x="15713" y="10957"/>
                    <a:pt x="16017" y="10767"/>
                    <a:pt x="16169" y="10614"/>
                  </a:cubicBezTo>
                  <a:lnTo>
                    <a:pt x="16322" y="10614"/>
                  </a:lnTo>
                  <a:lnTo>
                    <a:pt x="16322" y="10462"/>
                  </a:lnTo>
                  <a:cubicBezTo>
                    <a:pt x="16322" y="10006"/>
                    <a:pt x="16322" y="9359"/>
                    <a:pt x="16968" y="8864"/>
                  </a:cubicBezTo>
                  <a:cubicBezTo>
                    <a:pt x="16968" y="8560"/>
                    <a:pt x="16968" y="8256"/>
                    <a:pt x="17273" y="7913"/>
                  </a:cubicBezTo>
                  <a:cubicBezTo>
                    <a:pt x="17425" y="7609"/>
                    <a:pt x="17767" y="7305"/>
                    <a:pt x="18072" y="6962"/>
                  </a:cubicBezTo>
                  <a:cubicBezTo>
                    <a:pt x="17920" y="6810"/>
                    <a:pt x="17767" y="6658"/>
                    <a:pt x="17615" y="6658"/>
                  </a:cubicBezTo>
                  <a:lnTo>
                    <a:pt x="17615" y="6810"/>
                  </a:lnTo>
                  <a:lnTo>
                    <a:pt x="17121" y="6810"/>
                  </a:lnTo>
                  <a:cubicBezTo>
                    <a:pt x="16816" y="6810"/>
                    <a:pt x="16664" y="6810"/>
                    <a:pt x="16322" y="6506"/>
                  </a:cubicBezTo>
                  <a:lnTo>
                    <a:pt x="16322" y="6353"/>
                  </a:lnTo>
                  <a:cubicBezTo>
                    <a:pt x="16169" y="6506"/>
                    <a:pt x="16169" y="6658"/>
                    <a:pt x="16017" y="6658"/>
                  </a:cubicBezTo>
                  <a:cubicBezTo>
                    <a:pt x="16017" y="6962"/>
                    <a:pt x="15865" y="7152"/>
                    <a:pt x="15713" y="7305"/>
                  </a:cubicBezTo>
                  <a:cubicBezTo>
                    <a:pt x="15523" y="7457"/>
                    <a:pt x="15371" y="7609"/>
                    <a:pt x="15066" y="7609"/>
                  </a:cubicBezTo>
                  <a:cubicBezTo>
                    <a:pt x="14572" y="7609"/>
                    <a:pt x="14267" y="6962"/>
                    <a:pt x="14267" y="6810"/>
                  </a:cubicBezTo>
                  <a:cubicBezTo>
                    <a:pt x="14115" y="6810"/>
                    <a:pt x="14115" y="6658"/>
                    <a:pt x="14115" y="6658"/>
                  </a:cubicBezTo>
                  <a:lnTo>
                    <a:pt x="13811" y="6658"/>
                  </a:lnTo>
                  <a:cubicBezTo>
                    <a:pt x="13468" y="6658"/>
                    <a:pt x="13164" y="6506"/>
                    <a:pt x="13012" y="6201"/>
                  </a:cubicBezTo>
                  <a:cubicBezTo>
                    <a:pt x="12860" y="6011"/>
                    <a:pt x="12860" y="5707"/>
                    <a:pt x="12860" y="5402"/>
                  </a:cubicBezTo>
                  <a:lnTo>
                    <a:pt x="12860" y="5250"/>
                  </a:lnTo>
                  <a:cubicBezTo>
                    <a:pt x="12669" y="4908"/>
                    <a:pt x="12860" y="4603"/>
                    <a:pt x="13012" y="4451"/>
                  </a:cubicBezTo>
                  <a:cubicBezTo>
                    <a:pt x="12860" y="4299"/>
                    <a:pt x="12860" y="4109"/>
                    <a:pt x="12860" y="3804"/>
                  </a:cubicBezTo>
                  <a:cubicBezTo>
                    <a:pt x="12860" y="3652"/>
                    <a:pt x="12860" y="3348"/>
                    <a:pt x="13164" y="3158"/>
                  </a:cubicBezTo>
                  <a:cubicBezTo>
                    <a:pt x="13316" y="2853"/>
                    <a:pt x="13468" y="2701"/>
                    <a:pt x="13621" y="2701"/>
                  </a:cubicBezTo>
                  <a:cubicBezTo>
                    <a:pt x="13621" y="2549"/>
                    <a:pt x="13468" y="2207"/>
                    <a:pt x="13468" y="1750"/>
                  </a:cubicBezTo>
                  <a:cubicBezTo>
                    <a:pt x="13164" y="1103"/>
                    <a:pt x="13164" y="647"/>
                    <a:pt x="13468" y="152"/>
                  </a:cubicBezTo>
                  <a:lnTo>
                    <a:pt x="13468" y="0"/>
                  </a:lnTo>
                  <a:cubicBezTo>
                    <a:pt x="13468" y="152"/>
                    <a:pt x="13316" y="152"/>
                    <a:pt x="13316" y="152"/>
                  </a:cubicBezTo>
                  <a:cubicBezTo>
                    <a:pt x="13164" y="152"/>
                    <a:pt x="13164" y="152"/>
                    <a:pt x="13012"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795523" y="2611444"/>
              <a:ext cx="323950" cy="402176"/>
            </a:xfrm>
            <a:custGeom>
              <a:rect b="b" l="l" r="r" t="t"/>
              <a:pathLst>
                <a:path extrusionOk="0" h="56268" w="42611">
                  <a:moveTo>
                    <a:pt x="11137" y="9337"/>
                  </a:moveTo>
                  <a:cubicBezTo>
                    <a:pt x="11288" y="9489"/>
                    <a:pt x="11461" y="9628"/>
                    <a:pt x="11560" y="9841"/>
                  </a:cubicBezTo>
                  <a:lnTo>
                    <a:pt x="11560" y="9841"/>
                  </a:lnTo>
                  <a:cubicBezTo>
                    <a:pt x="11512" y="9782"/>
                    <a:pt x="11463" y="9724"/>
                    <a:pt x="11414" y="9663"/>
                  </a:cubicBezTo>
                  <a:cubicBezTo>
                    <a:pt x="11313" y="9583"/>
                    <a:pt x="11223" y="9459"/>
                    <a:pt x="11137" y="9337"/>
                  </a:cubicBezTo>
                  <a:close/>
                  <a:moveTo>
                    <a:pt x="11571" y="9854"/>
                  </a:moveTo>
                  <a:cubicBezTo>
                    <a:pt x="11718" y="9857"/>
                    <a:pt x="11720" y="10006"/>
                    <a:pt x="11871" y="10006"/>
                  </a:cubicBezTo>
                  <a:cubicBezTo>
                    <a:pt x="11871" y="10158"/>
                    <a:pt x="12023" y="10158"/>
                    <a:pt x="12023" y="10310"/>
                  </a:cubicBezTo>
                  <a:lnTo>
                    <a:pt x="11871" y="10310"/>
                  </a:lnTo>
                  <a:cubicBezTo>
                    <a:pt x="11771" y="10110"/>
                    <a:pt x="11671" y="9976"/>
                    <a:pt x="11571" y="9854"/>
                  </a:cubicBezTo>
                  <a:close/>
                  <a:moveTo>
                    <a:pt x="5517" y="0"/>
                  </a:moveTo>
                  <a:cubicBezTo>
                    <a:pt x="5061" y="0"/>
                    <a:pt x="4909" y="152"/>
                    <a:pt x="4566" y="343"/>
                  </a:cubicBezTo>
                  <a:lnTo>
                    <a:pt x="4414" y="495"/>
                  </a:lnTo>
                  <a:cubicBezTo>
                    <a:pt x="4262" y="495"/>
                    <a:pt x="4262" y="495"/>
                    <a:pt x="4262" y="343"/>
                  </a:cubicBezTo>
                  <a:cubicBezTo>
                    <a:pt x="4110" y="343"/>
                    <a:pt x="3805" y="152"/>
                    <a:pt x="3463" y="152"/>
                  </a:cubicBezTo>
                  <a:cubicBezTo>
                    <a:pt x="3311" y="152"/>
                    <a:pt x="3158" y="152"/>
                    <a:pt x="3006" y="343"/>
                  </a:cubicBezTo>
                  <a:lnTo>
                    <a:pt x="2664" y="343"/>
                  </a:lnTo>
                  <a:cubicBezTo>
                    <a:pt x="2512" y="343"/>
                    <a:pt x="2360" y="343"/>
                    <a:pt x="2207" y="152"/>
                  </a:cubicBezTo>
                  <a:lnTo>
                    <a:pt x="1713" y="152"/>
                  </a:lnTo>
                  <a:lnTo>
                    <a:pt x="1104" y="951"/>
                  </a:lnTo>
                  <a:cubicBezTo>
                    <a:pt x="1104" y="1598"/>
                    <a:pt x="1713" y="1750"/>
                    <a:pt x="1903" y="1750"/>
                  </a:cubicBezTo>
                  <a:cubicBezTo>
                    <a:pt x="2207" y="2245"/>
                    <a:pt x="2360" y="2397"/>
                    <a:pt x="3006" y="2549"/>
                  </a:cubicBezTo>
                  <a:cubicBezTo>
                    <a:pt x="3158" y="2549"/>
                    <a:pt x="3311" y="2701"/>
                    <a:pt x="3615" y="2854"/>
                  </a:cubicBezTo>
                  <a:cubicBezTo>
                    <a:pt x="3311" y="3006"/>
                    <a:pt x="3158" y="3348"/>
                    <a:pt x="3006" y="3805"/>
                  </a:cubicBezTo>
                  <a:cubicBezTo>
                    <a:pt x="3006" y="3957"/>
                    <a:pt x="3006" y="4147"/>
                    <a:pt x="2854" y="4299"/>
                  </a:cubicBezTo>
                  <a:cubicBezTo>
                    <a:pt x="2854" y="4451"/>
                    <a:pt x="2664" y="4451"/>
                    <a:pt x="2512" y="4756"/>
                  </a:cubicBezTo>
                  <a:cubicBezTo>
                    <a:pt x="2512" y="4604"/>
                    <a:pt x="2360" y="4604"/>
                    <a:pt x="2360" y="4604"/>
                  </a:cubicBezTo>
                  <a:cubicBezTo>
                    <a:pt x="2055" y="4604"/>
                    <a:pt x="1903" y="4756"/>
                    <a:pt x="1713" y="4908"/>
                  </a:cubicBezTo>
                  <a:cubicBezTo>
                    <a:pt x="1561" y="5250"/>
                    <a:pt x="1713" y="5707"/>
                    <a:pt x="1713" y="5859"/>
                  </a:cubicBezTo>
                  <a:cubicBezTo>
                    <a:pt x="1713" y="6049"/>
                    <a:pt x="1561" y="6354"/>
                    <a:pt x="1713" y="6810"/>
                  </a:cubicBezTo>
                  <a:cubicBezTo>
                    <a:pt x="1903" y="7000"/>
                    <a:pt x="2055" y="7153"/>
                    <a:pt x="2207" y="7153"/>
                  </a:cubicBezTo>
                  <a:lnTo>
                    <a:pt x="1903" y="7457"/>
                  </a:lnTo>
                  <a:cubicBezTo>
                    <a:pt x="1903" y="7457"/>
                    <a:pt x="1713" y="7305"/>
                    <a:pt x="1561" y="7305"/>
                  </a:cubicBezTo>
                  <a:lnTo>
                    <a:pt x="1408" y="7305"/>
                  </a:lnTo>
                  <a:cubicBezTo>
                    <a:pt x="1104" y="7457"/>
                    <a:pt x="762" y="7609"/>
                    <a:pt x="610" y="8104"/>
                  </a:cubicBezTo>
                  <a:cubicBezTo>
                    <a:pt x="457" y="8712"/>
                    <a:pt x="610" y="9663"/>
                    <a:pt x="1104" y="10006"/>
                  </a:cubicBezTo>
                  <a:cubicBezTo>
                    <a:pt x="1104" y="10006"/>
                    <a:pt x="1104" y="10158"/>
                    <a:pt x="1256" y="10158"/>
                  </a:cubicBezTo>
                  <a:lnTo>
                    <a:pt x="1408" y="10310"/>
                  </a:lnTo>
                  <a:cubicBezTo>
                    <a:pt x="1256" y="10615"/>
                    <a:pt x="1408" y="10805"/>
                    <a:pt x="1408" y="10957"/>
                  </a:cubicBezTo>
                  <a:cubicBezTo>
                    <a:pt x="1561" y="11109"/>
                    <a:pt x="1561" y="11109"/>
                    <a:pt x="1713" y="11261"/>
                  </a:cubicBezTo>
                  <a:lnTo>
                    <a:pt x="1713" y="11414"/>
                  </a:lnTo>
                  <a:cubicBezTo>
                    <a:pt x="1561" y="11414"/>
                    <a:pt x="1408" y="11566"/>
                    <a:pt x="1256" y="11908"/>
                  </a:cubicBezTo>
                  <a:cubicBezTo>
                    <a:pt x="1104" y="12060"/>
                    <a:pt x="1104" y="12212"/>
                    <a:pt x="1256" y="12517"/>
                  </a:cubicBezTo>
                  <a:cubicBezTo>
                    <a:pt x="1408" y="12859"/>
                    <a:pt x="1713" y="13164"/>
                    <a:pt x="1903" y="13164"/>
                  </a:cubicBezTo>
                  <a:cubicBezTo>
                    <a:pt x="1903" y="13468"/>
                    <a:pt x="1903" y="13962"/>
                    <a:pt x="2207" y="14115"/>
                  </a:cubicBezTo>
                  <a:cubicBezTo>
                    <a:pt x="2360" y="14267"/>
                    <a:pt x="2512" y="14419"/>
                    <a:pt x="2664" y="14419"/>
                  </a:cubicBezTo>
                  <a:cubicBezTo>
                    <a:pt x="3006" y="14419"/>
                    <a:pt x="3311" y="14267"/>
                    <a:pt x="3463" y="14115"/>
                  </a:cubicBezTo>
                  <a:cubicBezTo>
                    <a:pt x="3615" y="14267"/>
                    <a:pt x="3805" y="14419"/>
                    <a:pt x="3957" y="14419"/>
                  </a:cubicBezTo>
                  <a:lnTo>
                    <a:pt x="4110" y="14419"/>
                  </a:lnTo>
                  <a:cubicBezTo>
                    <a:pt x="4262" y="14419"/>
                    <a:pt x="4262" y="14609"/>
                    <a:pt x="4414" y="14609"/>
                  </a:cubicBezTo>
                  <a:cubicBezTo>
                    <a:pt x="4110" y="14914"/>
                    <a:pt x="3957" y="15066"/>
                    <a:pt x="3805" y="15370"/>
                  </a:cubicBezTo>
                  <a:cubicBezTo>
                    <a:pt x="3805" y="15218"/>
                    <a:pt x="3805" y="15218"/>
                    <a:pt x="3615" y="15066"/>
                  </a:cubicBezTo>
                  <a:lnTo>
                    <a:pt x="3158" y="14914"/>
                  </a:lnTo>
                  <a:lnTo>
                    <a:pt x="3006" y="14914"/>
                  </a:lnTo>
                  <a:cubicBezTo>
                    <a:pt x="2664" y="15066"/>
                    <a:pt x="2512" y="15370"/>
                    <a:pt x="2360" y="15713"/>
                  </a:cubicBezTo>
                  <a:lnTo>
                    <a:pt x="2207" y="15865"/>
                  </a:lnTo>
                  <a:cubicBezTo>
                    <a:pt x="1903" y="16017"/>
                    <a:pt x="1408" y="16321"/>
                    <a:pt x="1408" y="16816"/>
                  </a:cubicBezTo>
                  <a:cubicBezTo>
                    <a:pt x="1408" y="16968"/>
                    <a:pt x="1256" y="16968"/>
                    <a:pt x="1256" y="17120"/>
                  </a:cubicBezTo>
                  <a:cubicBezTo>
                    <a:pt x="1104" y="17272"/>
                    <a:pt x="762" y="17615"/>
                    <a:pt x="762" y="17919"/>
                  </a:cubicBezTo>
                  <a:lnTo>
                    <a:pt x="1104" y="18223"/>
                  </a:lnTo>
                  <a:cubicBezTo>
                    <a:pt x="1104" y="18414"/>
                    <a:pt x="952" y="18566"/>
                    <a:pt x="952" y="18718"/>
                  </a:cubicBezTo>
                  <a:cubicBezTo>
                    <a:pt x="610" y="18870"/>
                    <a:pt x="153" y="19365"/>
                    <a:pt x="153" y="19669"/>
                  </a:cubicBezTo>
                  <a:cubicBezTo>
                    <a:pt x="1" y="20126"/>
                    <a:pt x="1" y="20620"/>
                    <a:pt x="305" y="20925"/>
                  </a:cubicBezTo>
                  <a:cubicBezTo>
                    <a:pt x="457" y="21077"/>
                    <a:pt x="457" y="21267"/>
                    <a:pt x="610" y="21571"/>
                  </a:cubicBezTo>
                  <a:lnTo>
                    <a:pt x="762" y="21723"/>
                  </a:lnTo>
                  <a:cubicBezTo>
                    <a:pt x="952" y="22028"/>
                    <a:pt x="1256" y="22218"/>
                    <a:pt x="1561" y="22218"/>
                  </a:cubicBezTo>
                  <a:cubicBezTo>
                    <a:pt x="1903" y="22218"/>
                    <a:pt x="2207" y="21876"/>
                    <a:pt x="2664" y="21723"/>
                  </a:cubicBezTo>
                  <a:cubicBezTo>
                    <a:pt x="2664" y="21571"/>
                    <a:pt x="2664" y="21571"/>
                    <a:pt x="2854" y="21571"/>
                  </a:cubicBezTo>
                  <a:lnTo>
                    <a:pt x="3006" y="21419"/>
                  </a:lnTo>
                  <a:cubicBezTo>
                    <a:pt x="3158" y="21419"/>
                    <a:pt x="3311" y="21267"/>
                    <a:pt x="3463" y="21267"/>
                  </a:cubicBezTo>
                  <a:cubicBezTo>
                    <a:pt x="4110" y="20925"/>
                    <a:pt x="4756" y="20620"/>
                    <a:pt x="5213" y="20126"/>
                  </a:cubicBezTo>
                  <a:lnTo>
                    <a:pt x="5213" y="20316"/>
                  </a:lnTo>
                  <a:lnTo>
                    <a:pt x="5517" y="20620"/>
                  </a:lnTo>
                  <a:cubicBezTo>
                    <a:pt x="5707" y="20772"/>
                    <a:pt x="6012" y="20925"/>
                    <a:pt x="6164" y="20925"/>
                  </a:cubicBezTo>
                  <a:cubicBezTo>
                    <a:pt x="6811" y="20925"/>
                    <a:pt x="7115" y="20316"/>
                    <a:pt x="7267" y="20126"/>
                  </a:cubicBezTo>
                  <a:lnTo>
                    <a:pt x="7267" y="19973"/>
                  </a:lnTo>
                  <a:cubicBezTo>
                    <a:pt x="7267" y="19973"/>
                    <a:pt x="7419" y="19821"/>
                    <a:pt x="7610" y="19669"/>
                  </a:cubicBezTo>
                  <a:cubicBezTo>
                    <a:pt x="7762" y="19517"/>
                    <a:pt x="7762" y="19365"/>
                    <a:pt x="7762" y="18870"/>
                  </a:cubicBezTo>
                  <a:lnTo>
                    <a:pt x="7762" y="18566"/>
                  </a:lnTo>
                  <a:lnTo>
                    <a:pt x="7762" y="17919"/>
                  </a:lnTo>
                  <a:cubicBezTo>
                    <a:pt x="7914" y="18071"/>
                    <a:pt x="7914" y="18071"/>
                    <a:pt x="8066" y="18071"/>
                  </a:cubicBezTo>
                  <a:cubicBezTo>
                    <a:pt x="8066" y="18071"/>
                    <a:pt x="8218" y="18071"/>
                    <a:pt x="8218" y="17919"/>
                  </a:cubicBezTo>
                  <a:lnTo>
                    <a:pt x="8218" y="18071"/>
                  </a:lnTo>
                  <a:cubicBezTo>
                    <a:pt x="7914" y="18566"/>
                    <a:pt x="7914" y="19022"/>
                    <a:pt x="8218" y="19669"/>
                  </a:cubicBezTo>
                  <a:cubicBezTo>
                    <a:pt x="8218" y="20126"/>
                    <a:pt x="8371" y="20468"/>
                    <a:pt x="8371" y="20620"/>
                  </a:cubicBezTo>
                  <a:cubicBezTo>
                    <a:pt x="8218" y="20620"/>
                    <a:pt x="8066" y="20772"/>
                    <a:pt x="7914" y="21077"/>
                  </a:cubicBezTo>
                  <a:cubicBezTo>
                    <a:pt x="7610" y="21267"/>
                    <a:pt x="7610" y="21571"/>
                    <a:pt x="7610" y="21723"/>
                  </a:cubicBezTo>
                  <a:cubicBezTo>
                    <a:pt x="7610" y="22028"/>
                    <a:pt x="7610" y="22218"/>
                    <a:pt x="7762" y="22370"/>
                  </a:cubicBezTo>
                  <a:cubicBezTo>
                    <a:pt x="7610" y="22522"/>
                    <a:pt x="7419" y="22827"/>
                    <a:pt x="7610" y="23169"/>
                  </a:cubicBezTo>
                  <a:lnTo>
                    <a:pt x="7610" y="23321"/>
                  </a:lnTo>
                  <a:cubicBezTo>
                    <a:pt x="7610" y="23626"/>
                    <a:pt x="7610" y="23930"/>
                    <a:pt x="7762" y="24120"/>
                  </a:cubicBezTo>
                  <a:cubicBezTo>
                    <a:pt x="7914" y="24425"/>
                    <a:pt x="8218" y="24577"/>
                    <a:pt x="8561" y="24577"/>
                  </a:cubicBezTo>
                  <a:lnTo>
                    <a:pt x="8865" y="24577"/>
                  </a:lnTo>
                  <a:cubicBezTo>
                    <a:pt x="8865" y="24577"/>
                    <a:pt x="8865" y="24729"/>
                    <a:pt x="9017" y="24729"/>
                  </a:cubicBezTo>
                  <a:cubicBezTo>
                    <a:pt x="9017" y="24881"/>
                    <a:pt x="9322" y="25528"/>
                    <a:pt x="9816" y="25528"/>
                  </a:cubicBezTo>
                  <a:cubicBezTo>
                    <a:pt x="10121" y="25528"/>
                    <a:pt x="10273" y="25376"/>
                    <a:pt x="10463" y="25224"/>
                  </a:cubicBezTo>
                  <a:cubicBezTo>
                    <a:pt x="10615" y="25071"/>
                    <a:pt x="10767" y="24881"/>
                    <a:pt x="10767" y="24577"/>
                  </a:cubicBezTo>
                  <a:cubicBezTo>
                    <a:pt x="10919" y="24577"/>
                    <a:pt x="10919" y="24425"/>
                    <a:pt x="11072" y="24272"/>
                  </a:cubicBezTo>
                  <a:lnTo>
                    <a:pt x="11072" y="24425"/>
                  </a:lnTo>
                  <a:cubicBezTo>
                    <a:pt x="11414" y="24729"/>
                    <a:pt x="11566" y="24729"/>
                    <a:pt x="11871" y="24729"/>
                  </a:cubicBezTo>
                  <a:lnTo>
                    <a:pt x="12365" y="24729"/>
                  </a:lnTo>
                  <a:lnTo>
                    <a:pt x="12365" y="24577"/>
                  </a:lnTo>
                  <a:cubicBezTo>
                    <a:pt x="12517" y="24577"/>
                    <a:pt x="12670" y="24729"/>
                    <a:pt x="12822" y="24881"/>
                  </a:cubicBezTo>
                  <a:cubicBezTo>
                    <a:pt x="12517" y="25224"/>
                    <a:pt x="12175" y="25528"/>
                    <a:pt x="12023" y="25832"/>
                  </a:cubicBezTo>
                  <a:cubicBezTo>
                    <a:pt x="11718" y="26175"/>
                    <a:pt x="11718" y="26479"/>
                    <a:pt x="11718" y="26783"/>
                  </a:cubicBezTo>
                  <a:cubicBezTo>
                    <a:pt x="11072" y="27278"/>
                    <a:pt x="11072" y="27925"/>
                    <a:pt x="11072" y="28381"/>
                  </a:cubicBezTo>
                  <a:lnTo>
                    <a:pt x="11072" y="28533"/>
                  </a:lnTo>
                  <a:lnTo>
                    <a:pt x="10919" y="28533"/>
                  </a:lnTo>
                  <a:cubicBezTo>
                    <a:pt x="10767" y="28686"/>
                    <a:pt x="10463" y="28876"/>
                    <a:pt x="10121" y="29332"/>
                  </a:cubicBezTo>
                  <a:cubicBezTo>
                    <a:pt x="9968" y="29637"/>
                    <a:pt x="9512" y="30436"/>
                    <a:pt x="9968" y="30930"/>
                  </a:cubicBezTo>
                  <a:cubicBezTo>
                    <a:pt x="10121" y="31082"/>
                    <a:pt x="10121" y="31082"/>
                    <a:pt x="10273" y="31235"/>
                  </a:cubicBezTo>
                  <a:cubicBezTo>
                    <a:pt x="10121" y="31387"/>
                    <a:pt x="10273" y="31729"/>
                    <a:pt x="10273" y="31881"/>
                  </a:cubicBezTo>
                  <a:cubicBezTo>
                    <a:pt x="10615" y="32338"/>
                    <a:pt x="11072" y="32490"/>
                    <a:pt x="11566" y="32490"/>
                  </a:cubicBezTo>
                  <a:lnTo>
                    <a:pt x="11871" y="32680"/>
                  </a:lnTo>
                  <a:cubicBezTo>
                    <a:pt x="12365" y="32985"/>
                    <a:pt x="12670" y="33137"/>
                    <a:pt x="12974" y="33137"/>
                  </a:cubicBezTo>
                  <a:cubicBezTo>
                    <a:pt x="13316" y="33289"/>
                    <a:pt x="13468" y="33289"/>
                    <a:pt x="13468" y="33289"/>
                  </a:cubicBezTo>
                  <a:lnTo>
                    <a:pt x="13468" y="33631"/>
                  </a:lnTo>
                  <a:cubicBezTo>
                    <a:pt x="13316" y="33631"/>
                    <a:pt x="12974" y="33441"/>
                    <a:pt x="12822" y="33441"/>
                  </a:cubicBezTo>
                  <a:lnTo>
                    <a:pt x="12517" y="33441"/>
                  </a:lnTo>
                  <a:cubicBezTo>
                    <a:pt x="12175" y="33441"/>
                    <a:pt x="11871" y="33631"/>
                    <a:pt x="11718" y="34088"/>
                  </a:cubicBezTo>
                  <a:lnTo>
                    <a:pt x="11566" y="34088"/>
                  </a:lnTo>
                  <a:cubicBezTo>
                    <a:pt x="11414" y="34240"/>
                    <a:pt x="11072" y="34392"/>
                    <a:pt x="10919" y="34887"/>
                  </a:cubicBezTo>
                  <a:cubicBezTo>
                    <a:pt x="10615" y="35343"/>
                    <a:pt x="10767" y="35838"/>
                    <a:pt x="10767" y="36142"/>
                  </a:cubicBezTo>
                  <a:cubicBezTo>
                    <a:pt x="10767" y="36294"/>
                    <a:pt x="10919" y="36485"/>
                    <a:pt x="10919" y="36485"/>
                  </a:cubicBezTo>
                  <a:cubicBezTo>
                    <a:pt x="10463" y="36941"/>
                    <a:pt x="10121" y="37246"/>
                    <a:pt x="9968" y="37892"/>
                  </a:cubicBezTo>
                  <a:cubicBezTo>
                    <a:pt x="9512" y="39148"/>
                    <a:pt x="10615" y="39642"/>
                    <a:pt x="10919" y="39794"/>
                  </a:cubicBezTo>
                  <a:cubicBezTo>
                    <a:pt x="11224" y="39947"/>
                    <a:pt x="11414" y="39947"/>
                    <a:pt x="11414" y="40099"/>
                  </a:cubicBezTo>
                  <a:cubicBezTo>
                    <a:pt x="11566" y="40099"/>
                    <a:pt x="11566" y="40289"/>
                    <a:pt x="11566" y="40441"/>
                  </a:cubicBezTo>
                  <a:cubicBezTo>
                    <a:pt x="11718" y="40593"/>
                    <a:pt x="11718" y="41050"/>
                    <a:pt x="12175" y="41392"/>
                  </a:cubicBezTo>
                  <a:cubicBezTo>
                    <a:pt x="12365" y="41545"/>
                    <a:pt x="12517" y="41545"/>
                    <a:pt x="12670" y="41545"/>
                  </a:cubicBezTo>
                  <a:cubicBezTo>
                    <a:pt x="13126" y="41545"/>
                    <a:pt x="13468" y="41240"/>
                    <a:pt x="13621" y="41050"/>
                  </a:cubicBezTo>
                  <a:cubicBezTo>
                    <a:pt x="13925" y="41392"/>
                    <a:pt x="14420" y="41392"/>
                    <a:pt x="14724" y="41392"/>
                  </a:cubicBezTo>
                  <a:lnTo>
                    <a:pt x="14724" y="41545"/>
                  </a:lnTo>
                  <a:lnTo>
                    <a:pt x="14724" y="41849"/>
                  </a:lnTo>
                  <a:lnTo>
                    <a:pt x="14876" y="42001"/>
                  </a:lnTo>
                  <a:lnTo>
                    <a:pt x="15218" y="41697"/>
                  </a:lnTo>
                  <a:lnTo>
                    <a:pt x="15523" y="41697"/>
                  </a:lnTo>
                  <a:lnTo>
                    <a:pt x="15523" y="41392"/>
                  </a:lnTo>
                  <a:cubicBezTo>
                    <a:pt x="15371" y="40746"/>
                    <a:pt x="15675" y="40099"/>
                    <a:pt x="15827" y="39794"/>
                  </a:cubicBezTo>
                  <a:lnTo>
                    <a:pt x="15979" y="39642"/>
                  </a:lnTo>
                  <a:lnTo>
                    <a:pt x="16778" y="39338"/>
                  </a:lnTo>
                  <a:cubicBezTo>
                    <a:pt x="17121" y="39490"/>
                    <a:pt x="17273" y="39642"/>
                    <a:pt x="17425" y="39794"/>
                  </a:cubicBezTo>
                  <a:cubicBezTo>
                    <a:pt x="17425" y="39947"/>
                    <a:pt x="17577" y="39947"/>
                    <a:pt x="17577" y="39947"/>
                  </a:cubicBezTo>
                  <a:lnTo>
                    <a:pt x="17729" y="39947"/>
                  </a:lnTo>
                  <a:cubicBezTo>
                    <a:pt x="18224" y="40099"/>
                    <a:pt x="18833" y="40289"/>
                    <a:pt x="19327" y="40898"/>
                  </a:cubicBezTo>
                  <a:cubicBezTo>
                    <a:pt x="19479" y="41240"/>
                    <a:pt x="19479" y="41545"/>
                    <a:pt x="19632" y="41849"/>
                  </a:cubicBezTo>
                  <a:cubicBezTo>
                    <a:pt x="19632" y="42191"/>
                    <a:pt x="19784" y="42343"/>
                    <a:pt x="19784" y="42496"/>
                  </a:cubicBezTo>
                  <a:cubicBezTo>
                    <a:pt x="19784" y="42648"/>
                    <a:pt x="19974" y="42648"/>
                    <a:pt x="19974" y="42800"/>
                  </a:cubicBezTo>
                  <a:cubicBezTo>
                    <a:pt x="20126" y="42800"/>
                    <a:pt x="20126" y="42952"/>
                    <a:pt x="20278" y="42952"/>
                  </a:cubicBezTo>
                  <a:cubicBezTo>
                    <a:pt x="20431" y="43295"/>
                    <a:pt x="20583" y="43599"/>
                    <a:pt x="20583" y="43751"/>
                  </a:cubicBezTo>
                  <a:lnTo>
                    <a:pt x="20583" y="43903"/>
                  </a:lnTo>
                  <a:cubicBezTo>
                    <a:pt x="20583" y="44093"/>
                    <a:pt x="20735" y="44246"/>
                    <a:pt x="20925" y="44398"/>
                  </a:cubicBezTo>
                  <a:cubicBezTo>
                    <a:pt x="21077" y="44398"/>
                    <a:pt x="21077" y="44550"/>
                    <a:pt x="21229" y="44702"/>
                  </a:cubicBezTo>
                  <a:lnTo>
                    <a:pt x="22181" y="44702"/>
                  </a:lnTo>
                  <a:cubicBezTo>
                    <a:pt x="22181" y="44550"/>
                    <a:pt x="22333" y="44550"/>
                    <a:pt x="22485" y="44550"/>
                  </a:cubicBezTo>
                  <a:cubicBezTo>
                    <a:pt x="22827" y="44550"/>
                    <a:pt x="23132" y="44702"/>
                    <a:pt x="23284" y="44854"/>
                  </a:cubicBezTo>
                  <a:lnTo>
                    <a:pt x="23588" y="44854"/>
                  </a:lnTo>
                  <a:cubicBezTo>
                    <a:pt x="23778" y="45045"/>
                    <a:pt x="24387" y="45197"/>
                    <a:pt x="24387" y="45805"/>
                  </a:cubicBezTo>
                  <a:cubicBezTo>
                    <a:pt x="24387" y="45996"/>
                    <a:pt x="24539" y="46148"/>
                    <a:pt x="24539" y="46300"/>
                  </a:cubicBezTo>
                  <a:cubicBezTo>
                    <a:pt x="24539" y="46452"/>
                    <a:pt x="24730" y="46757"/>
                    <a:pt x="24730" y="47099"/>
                  </a:cubicBezTo>
                  <a:cubicBezTo>
                    <a:pt x="24730" y="47708"/>
                    <a:pt x="24235" y="48849"/>
                    <a:pt x="23778" y="49306"/>
                  </a:cubicBezTo>
                  <a:lnTo>
                    <a:pt x="23778" y="49458"/>
                  </a:lnTo>
                  <a:cubicBezTo>
                    <a:pt x="24083" y="50257"/>
                    <a:pt x="24730" y="51056"/>
                    <a:pt x="25338" y="51056"/>
                  </a:cubicBezTo>
                  <a:cubicBezTo>
                    <a:pt x="25338" y="51056"/>
                    <a:pt x="25490" y="51056"/>
                    <a:pt x="25681" y="50903"/>
                  </a:cubicBezTo>
                  <a:cubicBezTo>
                    <a:pt x="25833" y="50903"/>
                    <a:pt x="25985" y="50903"/>
                    <a:pt x="26137" y="50751"/>
                  </a:cubicBezTo>
                  <a:cubicBezTo>
                    <a:pt x="26632" y="50561"/>
                    <a:pt x="27393" y="50257"/>
                    <a:pt x="27735" y="49952"/>
                  </a:cubicBezTo>
                  <a:cubicBezTo>
                    <a:pt x="28039" y="49610"/>
                    <a:pt x="28534" y="49458"/>
                    <a:pt x="28990" y="49458"/>
                  </a:cubicBezTo>
                  <a:cubicBezTo>
                    <a:pt x="29295" y="49458"/>
                    <a:pt x="29637" y="49610"/>
                    <a:pt x="29942" y="49952"/>
                  </a:cubicBezTo>
                  <a:cubicBezTo>
                    <a:pt x="29942" y="50104"/>
                    <a:pt x="30094" y="50409"/>
                    <a:pt x="30094" y="50903"/>
                  </a:cubicBezTo>
                  <a:cubicBezTo>
                    <a:pt x="29942" y="51056"/>
                    <a:pt x="29942" y="51056"/>
                    <a:pt x="29789" y="51208"/>
                  </a:cubicBezTo>
                  <a:cubicBezTo>
                    <a:pt x="29942" y="51208"/>
                    <a:pt x="30246" y="51360"/>
                    <a:pt x="30436" y="51512"/>
                  </a:cubicBezTo>
                  <a:cubicBezTo>
                    <a:pt x="30436" y="51702"/>
                    <a:pt x="30588" y="51854"/>
                    <a:pt x="30436" y="52159"/>
                  </a:cubicBezTo>
                  <a:cubicBezTo>
                    <a:pt x="30436" y="52463"/>
                    <a:pt x="30094" y="52653"/>
                    <a:pt x="29942" y="52806"/>
                  </a:cubicBezTo>
                  <a:cubicBezTo>
                    <a:pt x="30094" y="52958"/>
                    <a:pt x="30246" y="52958"/>
                    <a:pt x="30436" y="53110"/>
                  </a:cubicBezTo>
                  <a:lnTo>
                    <a:pt x="30588" y="53110"/>
                  </a:lnTo>
                  <a:cubicBezTo>
                    <a:pt x="31045" y="53262"/>
                    <a:pt x="31539" y="53414"/>
                    <a:pt x="31996" y="53757"/>
                  </a:cubicBezTo>
                  <a:cubicBezTo>
                    <a:pt x="32491" y="54213"/>
                    <a:pt x="32338" y="54708"/>
                    <a:pt x="32338" y="55012"/>
                  </a:cubicBezTo>
                  <a:lnTo>
                    <a:pt x="32795" y="55012"/>
                  </a:lnTo>
                  <a:cubicBezTo>
                    <a:pt x="33289" y="55012"/>
                    <a:pt x="33746" y="55164"/>
                    <a:pt x="34241" y="55316"/>
                  </a:cubicBezTo>
                  <a:cubicBezTo>
                    <a:pt x="34393" y="55507"/>
                    <a:pt x="34697" y="55507"/>
                    <a:pt x="35001" y="55507"/>
                  </a:cubicBezTo>
                  <a:lnTo>
                    <a:pt x="35648" y="55507"/>
                  </a:lnTo>
                  <a:lnTo>
                    <a:pt x="40252" y="56268"/>
                  </a:lnTo>
                  <a:lnTo>
                    <a:pt x="40556" y="56268"/>
                  </a:lnTo>
                  <a:cubicBezTo>
                    <a:pt x="40708" y="55963"/>
                    <a:pt x="40898" y="55659"/>
                    <a:pt x="41355" y="55507"/>
                  </a:cubicBezTo>
                  <a:cubicBezTo>
                    <a:pt x="41507" y="55316"/>
                    <a:pt x="41849" y="55316"/>
                    <a:pt x="42002" y="55316"/>
                  </a:cubicBezTo>
                  <a:lnTo>
                    <a:pt x="42458" y="55316"/>
                  </a:lnTo>
                  <a:lnTo>
                    <a:pt x="42458" y="55164"/>
                  </a:lnTo>
                  <a:cubicBezTo>
                    <a:pt x="42306" y="55012"/>
                    <a:pt x="42154" y="54860"/>
                    <a:pt x="42154" y="54365"/>
                  </a:cubicBezTo>
                  <a:cubicBezTo>
                    <a:pt x="42154" y="54061"/>
                    <a:pt x="42306" y="53909"/>
                    <a:pt x="42610" y="53757"/>
                  </a:cubicBezTo>
                  <a:cubicBezTo>
                    <a:pt x="42458" y="53262"/>
                    <a:pt x="42154" y="52463"/>
                    <a:pt x="41849" y="52159"/>
                  </a:cubicBezTo>
                  <a:cubicBezTo>
                    <a:pt x="41507" y="52159"/>
                    <a:pt x="40898" y="52007"/>
                    <a:pt x="40898" y="51208"/>
                  </a:cubicBezTo>
                  <a:cubicBezTo>
                    <a:pt x="40708" y="51056"/>
                    <a:pt x="40708" y="50903"/>
                    <a:pt x="40404" y="50561"/>
                  </a:cubicBezTo>
                  <a:cubicBezTo>
                    <a:pt x="40404" y="50409"/>
                    <a:pt x="40099" y="50257"/>
                    <a:pt x="39947" y="50257"/>
                  </a:cubicBezTo>
                  <a:cubicBezTo>
                    <a:pt x="39453" y="49952"/>
                    <a:pt x="38996" y="49610"/>
                    <a:pt x="38806" y="49001"/>
                  </a:cubicBezTo>
                  <a:cubicBezTo>
                    <a:pt x="38806" y="48849"/>
                    <a:pt x="38806" y="48507"/>
                    <a:pt x="38996" y="48202"/>
                  </a:cubicBezTo>
                  <a:lnTo>
                    <a:pt x="38996" y="47708"/>
                  </a:lnTo>
                  <a:cubicBezTo>
                    <a:pt x="38806" y="47403"/>
                    <a:pt x="38806" y="46947"/>
                    <a:pt x="38806" y="46604"/>
                  </a:cubicBezTo>
                  <a:lnTo>
                    <a:pt x="38806" y="46300"/>
                  </a:lnTo>
                  <a:cubicBezTo>
                    <a:pt x="38806" y="46148"/>
                    <a:pt x="38806" y="45996"/>
                    <a:pt x="38996" y="45805"/>
                  </a:cubicBezTo>
                  <a:lnTo>
                    <a:pt x="38996" y="45805"/>
                  </a:lnTo>
                  <a:cubicBezTo>
                    <a:pt x="38349" y="45996"/>
                    <a:pt x="37550" y="46148"/>
                    <a:pt x="36904" y="46148"/>
                  </a:cubicBezTo>
                  <a:cubicBezTo>
                    <a:pt x="35953" y="46148"/>
                    <a:pt x="35800" y="45805"/>
                    <a:pt x="35648" y="45501"/>
                  </a:cubicBezTo>
                  <a:cubicBezTo>
                    <a:pt x="35496" y="45045"/>
                    <a:pt x="35344" y="44550"/>
                    <a:pt x="35001" y="44246"/>
                  </a:cubicBezTo>
                  <a:cubicBezTo>
                    <a:pt x="34849" y="43903"/>
                    <a:pt x="34697" y="43599"/>
                    <a:pt x="34545" y="43295"/>
                  </a:cubicBezTo>
                  <a:lnTo>
                    <a:pt x="34545" y="43142"/>
                  </a:lnTo>
                  <a:cubicBezTo>
                    <a:pt x="34545" y="42800"/>
                    <a:pt x="34393" y="42496"/>
                    <a:pt x="34050" y="42191"/>
                  </a:cubicBezTo>
                  <a:lnTo>
                    <a:pt x="33898" y="42001"/>
                  </a:lnTo>
                  <a:cubicBezTo>
                    <a:pt x="33442" y="41849"/>
                    <a:pt x="33099" y="41849"/>
                    <a:pt x="32795" y="41849"/>
                  </a:cubicBezTo>
                  <a:lnTo>
                    <a:pt x="32148" y="41849"/>
                  </a:lnTo>
                  <a:lnTo>
                    <a:pt x="32148" y="41697"/>
                  </a:lnTo>
                  <a:cubicBezTo>
                    <a:pt x="32148" y="41545"/>
                    <a:pt x="31996" y="41392"/>
                    <a:pt x="31844" y="41050"/>
                  </a:cubicBezTo>
                  <a:cubicBezTo>
                    <a:pt x="31539" y="40898"/>
                    <a:pt x="31387" y="40593"/>
                    <a:pt x="31045" y="40441"/>
                  </a:cubicBezTo>
                  <a:cubicBezTo>
                    <a:pt x="30436" y="39642"/>
                    <a:pt x="29295" y="39642"/>
                    <a:pt x="28534" y="39642"/>
                  </a:cubicBezTo>
                  <a:lnTo>
                    <a:pt x="27887" y="39642"/>
                  </a:lnTo>
                  <a:lnTo>
                    <a:pt x="27583" y="39490"/>
                  </a:lnTo>
                  <a:cubicBezTo>
                    <a:pt x="26784" y="39490"/>
                    <a:pt x="26289" y="39490"/>
                    <a:pt x="25681" y="39148"/>
                  </a:cubicBezTo>
                  <a:cubicBezTo>
                    <a:pt x="25490" y="39148"/>
                    <a:pt x="25338" y="38996"/>
                    <a:pt x="25186" y="38843"/>
                  </a:cubicBezTo>
                  <a:cubicBezTo>
                    <a:pt x="25034" y="38539"/>
                    <a:pt x="24730" y="38387"/>
                    <a:pt x="24539" y="38387"/>
                  </a:cubicBezTo>
                  <a:cubicBezTo>
                    <a:pt x="24539" y="37892"/>
                    <a:pt x="24387" y="37588"/>
                    <a:pt x="24235" y="37246"/>
                  </a:cubicBezTo>
                  <a:lnTo>
                    <a:pt x="24083" y="37093"/>
                  </a:lnTo>
                  <a:lnTo>
                    <a:pt x="24083" y="36789"/>
                  </a:lnTo>
                  <a:cubicBezTo>
                    <a:pt x="24083" y="36294"/>
                    <a:pt x="24083" y="35838"/>
                    <a:pt x="23436" y="35686"/>
                  </a:cubicBezTo>
                  <a:cubicBezTo>
                    <a:pt x="22980" y="35534"/>
                    <a:pt x="22980" y="35534"/>
                    <a:pt x="22980" y="34887"/>
                  </a:cubicBezTo>
                  <a:cubicBezTo>
                    <a:pt x="22980" y="34088"/>
                    <a:pt x="22485" y="33783"/>
                    <a:pt x="22028" y="33631"/>
                  </a:cubicBezTo>
                  <a:cubicBezTo>
                    <a:pt x="22028" y="33631"/>
                    <a:pt x="21876" y="33441"/>
                    <a:pt x="21686" y="33441"/>
                  </a:cubicBezTo>
                  <a:cubicBezTo>
                    <a:pt x="21382" y="33137"/>
                    <a:pt x="21382" y="33137"/>
                    <a:pt x="21382" y="32680"/>
                  </a:cubicBezTo>
                  <a:cubicBezTo>
                    <a:pt x="21382" y="32338"/>
                    <a:pt x="21382" y="32033"/>
                    <a:pt x="21229" y="31729"/>
                  </a:cubicBezTo>
                  <a:cubicBezTo>
                    <a:pt x="21077" y="31387"/>
                    <a:pt x="20925" y="31235"/>
                    <a:pt x="20925" y="31082"/>
                  </a:cubicBezTo>
                  <a:cubicBezTo>
                    <a:pt x="20735" y="30930"/>
                    <a:pt x="20735" y="30930"/>
                    <a:pt x="20735" y="30778"/>
                  </a:cubicBezTo>
                  <a:cubicBezTo>
                    <a:pt x="20583" y="30436"/>
                    <a:pt x="20583" y="30131"/>
                    <a:pt x="20583" y="29827"/>
                  </a:cubicBezTo>
                  <a:cubicBezTo>
                    <a:pt x="20735" y="28876"/>
                    <a:pt x="20583" y="28229"/>
                    <a:pt x="20431" y="27582"/>
                  </a:cubicBezTo>
                  <a:cubicBezTo>
                    <a:pt x="20278" y="27126"/>
                    <a:pt x="19974" y="26783"/>
                    <a:pt x="19632" y="26479"/>
                  </a:cubicBezTo>
                  <a:cubicBezTo>
                    <a:pt x="19479" y="26479"/>
                    <a:pt x="19479" y="26479"/>
                    <a:pt x="19479" y="26327"/>
                  </a:cubicBezTo>
                  <a:cubicBezTo>
                    <a:pt x="19327" y="26175"/>
                    <a:pt x="19327" y="26022"/>
                    <a:pt x="19175" y="25832"/>
                  </a:cubicBezTo>
                  <a:cubicBezTo>
                    <a:pt x="18833" y="25224"/>
                    <a:pt x="18376" y="24577"/>
                    <a:pt x="17882" y="23930"/>
                  </a:cubicBezTo>
                  <a:lnTo>
                    <a:pt x="17729" y="23626"/>
                  </a:lnTo>
                  <a:cubicBezTo>
                    <a:pt x="17273" y="23169"/>
                    <a:pt x="17121" y="22522"/>
                    <a:pt x="16778" y="22028"/>
                  </a:cubicBezTo>
                  <a:cubicBezTo>
                    <a:pt x="16626" y="21723"/>
                    <a:pt x="16474" y="21419"/>
                    <a:pt x="16322" y="21077"/>
                  </a:cubicBezTo>
                  <a:cubicBezTo>
                    <a:pt x="16170" y="20772"/>
                    <a:pt x="15827" y="20468"/>
                    <a:pt x="15675" y="20316"/>
                  </a:cubicBezTo>
                  <a:cubicBezTo>
                    <a:pt x="15523" y="20126"/>
                    <a:pt x="15371" y="20126"/>
                    <a:pt x="15218" y="19973"/>
                  </a:cubicBezTo>
                  <a:cubicBezTo>
                    <a:pt x="15218" y="19821"/>
                    <a:pt x="15218" y="19821"/>
                    <a:pt x="15028" y="19669"/>
                  </a:cubicBezTo>
                  <a:cubicBezTo>
                    <a:pt x="15028" y="19365"/>
                    <a:pt x="14876" y="19022"/>
                    <a:pt x="14572" y="18870"/>
                  </a:cubicBezTo>
                  <a:cubicBezTo>
                    <a:pt x="14420" y="18566"/>
                    <a:pt x="14267" y="18071"/>
                    <a:pt x="14267" y="17615"/>
                  </a:cubicBezTo>
                  <a:cubicBezTo>
                    <a:pt x="14077" y="17120"/>
                    <a:pt x="14077" y="16816"/>
                    <a:pt x="13925" y="16321"/>
                  </a:cubicBezTo>
                  <a:cubicBezTo>
                    <a:pt x="13773" y="16017"/>
                    <a:pt x="13621" y="15713"/>
                    <a:pt x="13468" y="15370"/>
                  </a:cubicBezTo>
                  <a:cubicBezTo>
                    <a:pt x="13316" y="14761"/>
                    <a:pt x="12974" y="14115"/>
                    <a:pt x="12822" y="13468"/>
                  </a:cubicBezTo>
                  <a:lnTo>
                    <a:pt x="12822" y="13164"/>
                  </a:lnTo>
                  <a:cubicBezTo>
                    <a:pt x="12822" y="13011"/>
                    <a:pt x="12822" y="12859"/>
                    <a:pt x="12670" y="12707"/>
                  </a:cubicBezTo>
                  <a:lnTo>
                    <a:pt x="12822" y="12707"/>
                  </a:lnTo>
                  <a:cubicBezTo>
                    <a:pt x="12974" y="12517"/>
                    <a:pt x="12974" y="12365"/>
                    <a:pt x="13126" y="12212"/>
                  </a:cubicBezTo>
                  <a:cubicBezTo>
                    <a:pt x="13126" y="12060"/>
                    <a:pt x="13126" y="11908"/>
                    <a:pt x="13316" y="11756"/>
                  </a:cubicBezTo>
                  <a:cubicBezTo>
                    <a:pt x="13621" y="11414"/>
                    <a:pt x="13773" y="10957"/>
                    <a:pt x="13773" y="10615"/>
                  </a:cubicBezTo>
                  <a:cubicBezTo>
                    <a:pt x="14077" y="9511"/>
                    <a:pt x="13316" y="8903"/>
                    <a:pt x="12822" y="8560"/>
                  </a:cubicBezTo>
                  <a:cubicBezTo>
                    <a:pt x="12517" y="8408"/>
                    <a:pt x="12175" y="7761"/>
                    <a:pt x="12023" y="7305"/>
                  </a:cubicBezTo>
                  <a:lnTo>
                    <a:pt x="11871" y="7153"/>
                  </a:lnTo>
                  <a:lnTo>
                    <a:pt x="11718" y="7000"/>
                  </a:lnTo>
                  <a:cubicBezTo>
                    <a:pt x="11566" y="6506"/>
                    <a:pt x="11224" y="5859"/>
                    <a:pt x="10767" y="5707"/>
                  </a:cubicBezTo>
                  <a:cubicBezTo>
                    <a:pt x="10767" y="5403"/>
                    <a:pt x="10615" y="5098"/>
                    <a:pt x="10463" y="4756"/>
                  </a:cubicBezTo>
                  <a:cubicBezTo>
                    <a:pt x="10463" y="4604"/>
                    <a:pt x="10463" y="4451"/>
                    <a:pt x="10273" y="4299"/>
                  </a:cubicBezTo>
                  <a:lnTo>
                    <a:pt x="10273" y="3348"/>
                  </a:lnTo>
                  <a:lnTo>
                    <a:pt x="10273" y="3196"/>
                  </a:lnTo>
                  <a:lnTo>
                    <a:pt x="9968" y="2701"/>
                  </a:lnTo>
                  <a:lnTo>
                    <a:pt x="9816" y="2397"/>
                  </a:lnTo>
                  <a:lnTo>
                    <a:pt x="8713" y="2397"/>
                  </a:lnTo>
                  <a:cubicBezTo>
                    <a:pt x="8713" y="2245"/>
                    <a:pt x="8561" y="2055"/>
                    <a:pt x="8561" y="1902"/>
                  </a:cubicBezTo>
                  <a:cubicBezTo>
                    <a:pt x="8371" y="1446"/>
                    <a:pt x="7762" y="1446"/>
                    <a:pt x="7610" y="1446"/>
                  </a:cubicBezTo>
                  <a:lnTo>
                    <a:pt x="7419" y="1294"/>
                  </a:lnTo>
                  <a:cubicBezTo>
                    <a:pt x="7419" y="1294"/>
                    <a:pt x="7267" y="1104"/>
                    <a:pt x="7115" y="951"/>
                  </a:cubicBezTo>
                  <a:cubicBezTo>
                    <a:pt x="6963" y="799"/>
                    <a:pt x="6811" y="799"/>
                    <a:pt x="6811" y="799"/>
                  </a:cubicBezTo>
                  <a:cubicBezTo>
                    <a:pt x="6659" y="647"/>
                    <a:pt x="6659" y="647"/>
                    <a:pt x="6468" y="647"/>
                  </a:cubicBezTo>
                  <a:cubicBezTo>
                    <a:pt x="6316" y="343"/>
                    <a:pt x="6164" y="0"/>
                    <a:pt x="5517" y="0"/>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526538" y="2848280"/>
              <a:ext cx="282007" cy="202860"/>
            </a:xfrm>
            <a:custGeom>
              <a:rect b="b" l="l" r="r" t="t"/>
              <a:pathLst>
                <a:path extrusionOk="0" h="28382" w="37094">
                  <a:moveTo>
                    <a:pt x="16360" y="1"/>
                  </a:moveTo>
                  <a:lnTo>
                    <a:pt x="15409" y="305"/>
                  </a:lnTo>
                  <a:cubicBezTo>
                    <a:pt x="15409" y="495"/>
                    <a:pt x="15409" y="495"/>
                    <a:pt x="15218" y="495"/>
                  </a:cubicBezTo>
                  <a:lnTo>
                    <a:pt x="15218" y="647"/>
                  </a:lnTo>
                  <a:cubicBezTo>
                    <a:pt x="15218" y="495"/>
                    <a:pt x="15066" y="495"/>
                    <a:pt x="15066" y="495"/>
                  </a:cubicBezTo>
                  <a:cubicBezTo>
                    <a:pt x="14762" y="305"/>
                    <a:pt x="14610" y="153"/>
                    <a:pt x="14457" y="153"/>
                  </a:cubicBezTo>
                  <a:cubicBezTo>
                    <a:pt x="14267" y="153"/>
                    <a:pt x="13963" y="305"/>
                    <a:pt x="13963" y="495"/>
                  </a:cubicBezTo>
                  <a:cubicBezTo>
                    <a:pt x="13659" y="800"/>
                    <a:pt x="13659" y="1256"/>
                    <a:pt x="13659" y="2207"/>
                  </a:cubicBezTo>
                  <a:lnTo>
                    <a:pt x="13659" y="2854"/>
                  </a:lnTo>
                  <a:cubicBezTo>
                    <a:pt x="13506" y="3158"/>
                    <a:pt x="13316" y="3501"/>
                    <a:pt x="13506" y="3957"/>
                  </a:cubicBezTo>
                  <a:lnTo>
                    <a:pt x="12707" y="3957"/>
                  </a:lnTo>
                  <a:cubicBezTo>
                    <a:pt x="12555" y="3805"/>
                    <a:pt x="12365" y="3653"/>
                    <a:pt x="12061" y="3501"/>
                  </a:cubicBezTo>
                  <a:cubicBezTo>
                    <a:pt x="11756" y="3349"/>
                    <a:pt x="11414" y="3349"/>
                    <a:pt x="11110" y="3349"/>
                  </a:cubicBezTo>
                  <a:cubicBezTo>
                    <a:pt x="10957" y="3349"/>
                    <a:pt x="10805" y="3349"/>
                    <a:pt x="10653" y="3158"/>
                  </a:cubicBezTo>
                  <a:cubicBezTo>
                    <a:pt x="10463" y="3158"/>
                    <a:pt x="10463" y="3158"/>
                    <a:pt x="10311" y="3006"/>
                  </a:cubicBezTo>
                  <a:cubicBezTo>
                    <a:pt x="10159" y="3006"/>
                    <a:pt x="9854" y="2854"/>
                    <a:pt x="9360" y="2854"/>
                  </a:cubicBezTo>
                  <a:lnTo>
                    <a:pt x="9055" y="2854"/>
                  </a:lnTo>
                  <a:cubicBezTo>
                    <a:pt x="8903" y="2854"/>
                    <a:pt x="8561" y="2854"/>
                    <a:pt x="8408" y="3006"/>
                  </a:cubicBezTo>
                  <a:cubicBezTo>
                    <a:pt x="8104" y="3006"/>
                    <a:pt x="7800" y="3158"/>
                    <a:pt x="7457" y="3158"/>
                  </a:cubicBezTo>
                  <a:cubicBezTo>
                    <a:pt x="7305" y="3158"/>
                    <a:pt x="7153" y="3158"/>
                    <a:pt x="7001" y="3006"/>
                  </a:cubicBezTo>
                  <a:lnTo>
                    <a:pt x="7001" y="2854"/>
                  </a:lnTo>
                  <a:cubicBezTo>
                    <a:pt x="6849" y="2550"/>
                    <a:pt x="6658" y="2055"/>
                    <a:pt x="6050" y="2055"/>
                  </a:cubicBezTo>
                  <a:cubicBezTo>
                    <a:pt x="5707" y="1903"/>
                    <a:pt x="5403" y="1903"/>
                    <a:pt x="5251" y="1903"/>
                  </a:cubicBezTo>
                  <a:cubicBezTo>
                    <a:pt x="4300" y="1903"/>
                    <a:pt x="3805" y="2398"/>
                    <a:pt x="3653" y="2702"/>
                  </a:cubicBezTo>
                  <a:cubicBezTo>
                    <a:pt x="3349" y="3006"/>
                    <a:pt x="3349" y="3501"/>
                    <a:pt x="3349" y="3805"/>
                  </a:cubicBezTo>
                  <a:cubicBezTo>
                    <a:pt x="3196" y="3805"/>
                    <a:pt x="3044" y="4110"/>
                    <a:pt x="3044" y="4452"/>
                  </a:cubicBezTo>
                  <a:lnTo>
                    <a:pt x="3044" y="4908"/>
                  </a:lnTo>
                  <a:lnTo>
                    <a:pt x="3044" y="5251"/>
                  </a:lnTo>
                  <a:lnTo>
                    <a:pt x="3044" y="5403"/>
                  </a:lnTo>
                  <a:cubicBezTo>
                    <a:pt x="2550" y="5555"/>
                    <a:pt x="2093" y="5707"/>
                    <a:pt x="1599" y="5707"/>
                  </a:cubicBezTo>
                  <a:lnTo>
                    <a:pt x="1294" y="5707"/>
                  </a:lnTo>
                  <a:cubicBezTo>
                    <a:pt x="647" y="5707"/>
                    <a:pt x="495" y="6012"/>
                    <a:pt x="343" y="6658"/>
                  </a:cubicBezTo>
                  <a:cubicBezTo>
                    <a:pt x="343" y="6811"/>
                    <a:pt x="191" y="6811"/>
                    <a:pt x="191" y="6963"/>
                  </a:cubicBezTo>
                  <a:cubicBezTo>
                    <a:pt x="1" y="7305"/>
                    <a:pt x="1" y="7610"/>
                    <a:pt x="191" y="8256"/>
                  </a:cubicBezTo>
                  <a:cubicBezTo>
                    <a:pt x="191" y="8409"/>
                    <a:pt x="191" y="8561"/>
                    <a:pt x="343" y="8865"/>
                  </a:cubicBezTo>
                  <a:lnTo>
                    <a:pt x="343" y="9055"/>
                  </a:lnTo>
                  <a:lnTo>
                    <a:pt x="1294" y="9512"/>
                  </a:lnTo>
                  <a:cubicBezTo>
                    <a:pt x="1446" y="9360"/>
                    <a:pt x="1599" y="9360"/>
                    <a:pt x="1751" y="9360"/>
                  </a:cubicBezTo>
                  <a:cubicBezTo>
                    <a:pt x="2550" y="9360"/>
                    <a:pt x="3349" y="10159"/>
                    <a:pt x="3995" y="11414"/>
                  </a:cubicBezTo>
                  <a:lnTo>
                    <a:pt x="4148" y="11718"/>
                  </a:lnTo>
                  <a:cubicBezTo>
                    <a:pt x="4300" y="12213"/>
                    <a:pt x="4604" y="12860"/>
                    <a:pt x="5251" y="13164"/>
                  </a:cubicBezTo>
                  <a:cubicBezTo>
                    <a:pt x="5403" y="13316"/>
                    <a:pt x="5555" y="13468"/>
                    <a:pt x="5707" y="13468"/>
                  </a:cubicBezTo>
                  <a:lnTo>
                    <a:pt x="5898" y="13468"/>
                  </a:lnTo>
                  <a:cubicBezTo>
                    <a:pt x="5898" y="13621"/>
                    <a:pt x="6050" y="14267"/>
                    <a:pt x="6506" y="14419"/>
                  </a:cubicBezTo>
                  <a:lnTo>
                    <a:pt x="6658" y="14419"/>
                  </a:lnTo>
                  <a:cubicBezTo>
                    <a:pt x="7457" y="14572"/>
                    <a:pt x="8104" y="15371"/>
                    <a:pt x="8751" y="16170"/>
                  </a:cubicBezTo>
                  <a:lnTo>
                    <a:pt x="9207" y="16664"/>
                  </a:lnTo>
                  <a:lnTo>
                    <a:pt x="9360" y="16816"/>
                  </a:lnTo>
                  <a:cubicBezTo>
                    <a:pt x="9360" y="16968"/>
                    <a:pt x="9512" y="17273"/>
                    <a:pt x="10159" y="17425"/>
                  </a:cubicBezTo>
                  <a:cubicBezTo>
                    <a:pt x="10805" y="17615"/>
                    <a:pt x="11414" y="17920"/>
                    <a:pt x="12213" y="18376"/>
                  </a:cubicBezTo>
                  <a:lnTo>
                    <a:pt x="12365" y="18566"/>
                  </a:lnTo>
                  <a:cubicBezTo>
                    <a:pt x="13316" y="19175"/>
                    <a:pt x="14267" y="19670"/>
                    <a:pt x="15409" y="20278"/>
                  </a:cubicBezTo>
                  <a:lnTo>
                    <a:pt x="16169" y="20773"/>
                  </a:lnTo>
                  <a:cubicBezTo>
                    <a:pt x="16816" y="21077"/>
                    <a:pt x="17463" y="21420"/>
                    <a:pt x="18414" y="21572"/>
                  </a:cubicBezTo>
                  <a:cubicBezTo>
                    <a:pt x="18566" y="21572"/>
                    <a:pt x="18718" y="21724"/>
                    <a:pt x="19023" y="22028"/>
                  </a:cubicBezTo>
                  <a:cubicBezTo>
                    <a:pt x="19213" y="22371"/>
                    <a:pt x="19517" y="22523"/>
                    <a:pt x="19670" y="22675"/>
                  </a:cubicBezTo>
                  <a:lnTo>
                    <a:pt x="19974" y="22827"/>
                  </a:lnTo>
                  <a:lnTo>
                    <a:pt x="20316" y="22827"/>
                  </a:lnTo>
                  <a:lnTo>
                    <a:pt x="20468" y="23132"/>
                  </a:lnTo>
                  <a:cubicBezTo>
                    <a:pt x="20621" y="23132"/>
                    <a:pt x="20621" y="23322"/>
                    <a:pt x="20773" y="23474"/>
                  </a:cubicBezTo>
                  <a:cubicBezTo>
                    <a:pt x="21115" y="23778"/>
                    <a:pt x="21572" y="24273"/>
                    <a:pt x="22066" y="24273"/>
                  </a:cubicBezTo>
                  <a:cubicBezTo>
                    <a:pt x="22219" y="24273"/>
                    <a:pt x="22219" y="24425"/>
                    <a:pt x="22371" y="24425"/>
                  </a:cubicBezTo>
                  <a:lnTo>
                    <a:pt x="24121" y="24882"/>
                  </a:lnTo>
                  <a:cubicBezTo>
                    <a:pt x="24425" y="25034"/>
                    <a:pt x="24729" y="25224"/>
                    <a:pt x="25224" y="25224"/>
                  </a:cubicBezTo>
                  <a:cubicBezTo>
                    <a:pt x="26023" y="25376"/>
                    <a:pt x="26822" y="25681"/>
                    <a:pt x="27431" y="25985"/>
                  </a:cubicBezTo>
                  <a:cubicBezTo>
                    <a:pt x="27431" y="25985"/>
                    <a:pt x="27583" y="26175"/>
                    <a:pt x="27773" y="26175"/>
                  </a:cubicBezTo>
                  <a:cubicBezTo>
                    <a:pt x="28534" y="26632"/>
                    <a:pt x="29181" y="27126"/>
                    <a:pt x="29827" y="27126"/>
                  </a:cubicBezTo>
                  <a:cubicBezTo>
                    <a:pt x="29980" y="27126"/>
                    <a:pt x="30132" y="26936"/>
                    <a:pt x="30284" y="26936"/>
                  </a:cubicBezTo>
                  <a:lnTo>
                    <a:pt x="30284" y="27126"/>
                  </a:lnTo>
                  <a:cubicBezTo>
                    <a:pt x="30284" y="27126"/>
                    <a:pt x="30626" y="28077"/>
                    <a:pt x="31235" y="28382"/>
                  </a:cubicBezTo>
                  <a:lnTo>
                    <a:pt x="31387" y="27583"/>
                  </a:lnTo>
                  <a:cubicBezTo>
                    <a:pt x="31577" y="27583"/>
                    <a:pt x="31730" y="27583"/>
                    <a:pt x="31882" y="27431"/>
                  </a:cubicBezTo>
                  <a:cubicBezTo>
                    <a:pt x="32338" y="27278"/>
                    <a:pt x="32985" y="27126"/>
                    <a:pt x="33480" y="26784"/>
                  </a:cubicBezTo>
                  <a:lnTo>
                    <a:pt x="33480" y="26327"/>
                  </a:lnTo>
                  <a:cubicBezTo>
                    <a:pt x="33480" y="25985"/>
                    <a:pt x="33480" y="25528"/>
                    <a:pt x="33632" y="25224"/>
                  </a:cubicBezTo>
                  <a:lnTo>
                    <a:pt x="34240" y="24882"/>
                  </a:lnTo>
                  <a:lnTo>
                    <a:pt x="34735" y="24882"/>
                  </a:lnTo>
                  <a:cubicBezTo>
                    <a:pt x="34887" y="24882"/>
                    <a:pt x="35039" y="25034"/>
                    <a:pt x="35039" y="25034"/>
                  </a:cubicBezTo>
                  <a:lnTo>
                    <a:pt x="35039" y="24729"/>
                  </a:lnTo>
                  <a:cubicBezTo>
                    <a:pt x="35192" y="24083"/>
                    <a:pt x="36143" y="23626"/>
                    <a:pt x="36485" y="23474"/>
                  </a:cubicBezTo>
                  <a:lnTo>
                    <a:pt x="36485" y="23132"/>
                  </a:lnTo>
                  <a:cubicBezTo>
                    <a:pt x="36485" y="22827"/>
                    <a:pt x="36485" y="22523"/>
                    <a:pt x="36637" y="22371"/>
                  </a:cubicBezTo>
                  <a:cubicBezTo>
                    <a:pt x="36637" y="22180"/>
                    <a:pt x="36637" y="22028"/>
                    <a:pt x="36789" y="22028"/>
                  </a:cubicBezTo>
                  <a:cubicBezTo>
                    <a:pt x="36789" y="21724"/>
                    <a:pt x="36789" y="21572"/>
                    <a:pt x="37094" y="21229"/>
                  </a:cubicBezTo>
                  <a:cubicBezTo>
                    <a:pt x="36942" y="21229"/>
                    <a:pt x="36637" y="21077"/>
                    <a:pt x="36637" y="20925"/>
                  </a:cubicBezTo>
                  <a:cubicBezTo>
                    <a:pt x="36143" y="20773"/>
                    <a:pt x="35991" y="20621"/>
                    <a:pt x="35838" y="20278"/>
                  </a:cubicBezTo>
                  <a:lnTo>
                    <a:pt x="35838" y="19822"/>
                  </a:lnTo>
                  <a:cubicBezTo>
                    <a:pt x="35534" y="19670"/>
                    <a:pt x="35039" y="19517"/>
                    <a:pt x="34887" y="19175"/>
                  </a:cubicBezTo>
                  <a:cubicBezTo>
                    <a:pt x="34887" y="18871"/>
                    <a:pt x="34735" y="18566"/>
                    <a:pt x="35039" y="18224"/>
                  </a:cubicBezTo>
                  <a:cubicBezTo>
                    <a:pt x="35192" y="17920"/>
                    <a:pt x="35192" y="17920"/>
                    <a:pt x="35039" y="17273"/>
                  </a:cubicBezTo>
                  <a:cubicBezTo>
                    <a:pt x="34887" y="16816"/>
                    <a:pt x="34887" y="16474"/>
                    <a:pt x="35039" y="16322"/>
                  </a:cubicBezTo>
                  <a:lnTo>
                    <a:pt x="35039" y="16170"/>
                  </a:lnTo>
                  <a:cubicBezTo>
                    <a:pt x="34583" y="16017"/>
                    <a:pt x="34431" y="15523"/>
                    <a:pt x="34088" y="15066"/>
                  </a:cubicBezTo>
                  <a:cubicBezTo>
                    <a:pt x="34088" y="15066"/>
                    <a:pt x="34088" y="14914"/>
                    <a:pt x="33936" y="14914"/>
                  </a:cubicBezTo>
                  <a:cubicBezTo>
                    <a:pt x="33632" y="14267"/>
                    <a:pt x="33936" y="13621"/>
                    <a:pt x="34240" y="13164"/>
                  </a:cubicBezTo>
                  <a:cubicBezTo>
                    <a:pt x="34431" y="13012"/>
                    <a:pt x="34583" y="12860"/>
                    <a:pt x="34583" y="12669"/>
                  </a:cubicBezTo>
                  <a:lnTo>
                    <a:pt x="35192" y="12213"/>
                  </a:lnTo>
                  <a:cubicBezTo>
                    <a:pt x="35192" y="12213"/>
                    <a:pt x="35382" y="12061"/>
                    <a:pt x="35534" y="12061"/>
                  </a:cubicBezTo>
                  <a:cubicBezTo>
                    <a:pt x="35686" y="11909"/>
                    <a:pt x="35838" y="11718"/>
                    <a:pt x="35991" y="11718"/>
                  </a:cubicBezTo>
                  <a:cubicBezTo>
                    <a:pt x="35838" y="11566"/>
                    <a:pt x="35838" y="11262"/>
                    <a:pt x="35686" y="11110"/>
                  </a:cubicBezTo>
                  <a:cubicBezTo>
                    <a:pt x="35534" y="10957"/>
                    <a:pt x="35192" y="10767"/>
                    <a:pt x="34735" y="10767"/>
                  </a:cubicBezTo>
                  <a:lnTo>
                    <a:pt x="34583" y="10767"/>
                  </a:lnTo>
                  <a:cubicBezTo>
                    <a:pt x="34240" y="10767"/>
                    <a:pt x="34088" y="10767"/>
                    <a:pt x="33784" y="10957"/>
                  </a:cubicBezTo>
                  <a:cubicBezTo>
                    <a:pt x="33632" y="10957"/>
                    <a:pt x="33289" y="11110"/>
                    <a:pt x="33137" y="11110"/>
                  </a:cubicBezTo>
                  <a:cubicBezTo>
                    <a:pt x="32985" y="10957"/>
                    <a:pt x="32985" y="10957"/>
                    <a:pt x="32985" y="10767"/>
                  </a:cubicBezTo>
                  <a:cubicBezTo>
                    <a:pt x="32833" y="10463"/>
                    <a:pt x="32681" y="9816"/>
                    <a:pt x="32034" y="9664"/>
                  </a:cubicBezTo>
                  <a:cubicBezTo>
                    <a:pt x="32034" y="9512"/>
                    <a:pt x="32034" y="9055"/>
                    <a:pt x="31730" y="8865"/>
                  </a:cubicBezTo>
                  <a:cubicBezTo>
                    <a:pt x="31577" y="8561"/>
                    <a:pt x="31235" y="8561"/>
                    <a:pt x="30931" y="8561"/>
                  </a:cubicBezTo>
                  <a:lnTo>
                    <a:pt x="30931" y="8409"/>
                  </a:lnTo>
                  <a:cubicBezTo>
                    <a:pt x="30931" y="7762"/>
                    <a:pt x="30626" y="7610"/>
                    <a:pt x="30436" y="7457"/>
                  </a:cubicBezTo>
                  <a:cubicBezTo>
                    <a:pt x="30436" y="7305"/>
                    <a:pt x="30436" y="7153"/>
                    <a:pt x="30284" y="6811"/>
                  </a:cubicBezTo>
                  <a:lnTo>
                    <a:pt x="30132" y="6658"/>
                  </a:lnTo>
                  <a:lnTo>
                    <a:pt x="30132" y="6506"/>
                  </a:lnTo>
                  <a:cubicBezTo>
                    <a:pt x="29827" y="5860"/>
                    <a:pt x="29333" y="5555"/>
                    <a:pt x="28724" y="5555"/>
                  </a:cubicBezTo>
                  <a:cubicBezTo>
                    <a:pt x="28724" y="5403"/>
                    <a:pt x="28534" y="5403"/>
                    <a:pt x="28382" y="5403"/>
                  </a:cubicBezTo>
                  <a:cubicBezTo>
                    <a:pt x="28077" y="5403"/>
                    <a:pt x="27431" y="5403"/>
                    <a:pt x="27431" y="5251"/>
                  </a:cubicBezTo>
                  <a:cubicBezTo>
                    <a:pt x="27431" y="4908"/>
                    <a:pt x="27278" y="4452"/>
                    <a:pt x="27126" y="4110"/>
                  </a:cubicBezTo>
                  <a:cubicBezTo>
                    <a:pt x="26974" y="3805"/>
                    <a:pt x="26822" y="3653"/>
                    <a:pt x="26632" y="3653"/>
                  </a:cubicBezTo>
                  <a:cubicBezTo>
                    <a:pt x="26632" y="3524"/>
                    <a:pt x="26522" y="3504"/>
                    <a:pt x="26489" y="3501"/>
                  </a:cubicBezTo>
                  <a:lnTo>
                    <a:pt x="26489" y="3501"/>
                  </a:lnTo>
                  <a:lnTo>
                    <a:pt x="26023" y="3006"/>
                  </a:lnTo>
                  <a:cubicBezTo>
                    <a:pt x="25871" y="3006"/>
                    <a:pt x="25681" y="3006"/>
                    <a:pt x="25528" y="2854"/>
                  </a:cubicBezTo>
                  <a:cubicBezTo>
                    <a:pt x="25376" y="2854"/>
                    <a:pt x="25376" y="2702"/>
                    <a:pt x="25376" y="2550"/>
                  </a:cubicBezTo>
                  <a:lnTo>
                    <a:pt x="25224" y="2398"/>
                  </a:lnTo>
                  <a:cubicBezTo>
                    <a:pt x="25072" y="1903"/>
                    <a:pt x="24729" y="1903"/>
                    <a:pt x="24577" y="1903"/>
                  </a:cubicBezTo>
                  <a:cubicBezTo>
                    <a:pt x="24121" y="1903"/>
                    <a:pt x="23778" y="2398"/>
                    <a:pt x="23778" y="2702"/>
                  </a:cubicBezTo>
                  <a:cubicBezTo>
                    <a:pt x="23474" y="2702"/>
                    <a:pt x="23322" y="2854"/>
                    <a:pt x="23170" y="3006"/>
                  </a:cubicBezTo>
                  <a:cubicBezTo>
                    <a:pt x="23017" y="3006"/>
                    <a:pt x="22827" y="3158"/>
                    <a:pt x="22827" y="3158"/>
                  </a:cubicBezTo>
                  <a:cubicBezTo>
                    <a:pt x="22675" y="3349"/>
                    <a:pt x="22675" y="3349"/>
                    <a:pt x="22523" y="3349"/>
                  </a:cubicBezTo>
                  <a:lnTo>
                    <a:pt x="22219" y="3349"/>
                  </a:lnTo>
                  <a:cubicBezTo>
                    <a:pt x="21724" y="3349"/>
                    <a:pt x="21572" y="3501"/>
                    <a:pt x="21420" y="3653"/>
                  </a:cubicBezTo>
                  <a:cubicBezTo>
                    <a:pt x="21267" y="3501"/>
                    <a:pt x="21115" y="3501"/>
                    <a:pt x="20925" y="3501"/>
                  </a:cubicBezTo>
                  <a:cubicBezTo>
                    <a:pt x="20773" y="3501"/>
                    <a:pt x="20621" y="3501"/>
                    <a:pt x="20468" y="3653"/>
                  </a:cubicBezTo>
                  <a:cubicBezTo>
                    <a:pt x="20164" y="3805"/>
                    <a:pt x="19974" y="3957"/>
                    <a:pt x="19974" y="4110"/>
                  </a:cubicBezTo>
                  <a:lnTo>
                    <a:pt x="19822" y="4110"/>
                  </a:lnTo>
                  <a:cubicBezTo>
                    <a:pt x="19822" y="4300"/>
                    <a:pt x="19670" y="4300"/>
                    <a:pt x="19517" y="4300"/>
                  </a:cubicBezTo>
                  <a:cubicBezTo>
                    <a:pt x="19517" y="4452"/>
                    <a:pt x="19365" y="4452"/>
                    <a:pt x="19365" y="4452"/>
                  </a:cubicBezTo>
                  <a:cubicBezTo>
                    <a:pt x="19023" y="4604"/>
                    <a:pt x="18871" y="4756"/>
                    <a:pt x="18718" y="4908"/>
                  </a:cubicBezTo>
                  <a:cubicBezTo>
                    <a:pt x="18566" y="5061"/>
                    <a:pt x="18566" y="5061"/>
                    <a:pt x="18414" y="5251"/>
                  </a:cubicBezTo>
                  <a:lnTo>
                    <a:pt x="18262" y="5061"/>
                  </a:lnTo>
                  <a:lnTo>
                    <a:pt x="18262" y="4908"/>
                  </a:lnTo>
                  <a:lnTo>
                    <a:pt x="18262" y="4604"/>
                  </a:lnTo>
                  <a:cubicBezTo>
                    <a:pt x="18262" y="4452"/>
                    <a:pt x="18262" y="4110"/>
                    <a:pt x="18072" y="3805"/>
                  </a:cubicBezTo>
                  <a:lnTo>
                    <a:pt x="17920" y="3805"/>
                  </a:lnTo>
                  <a:lnTo>
                    <a:pt x="17920" y="3501"/>
                  </a:lnTo>
                  <a:cubicBezTo>
                    <a:pt x="17767" y="3349"/>
                    <a:pt x="17767" y="3158"/>
                    <a:pt x="17615" y="3006"/>
                  </a:cubicBezTo>
                  <a:cubicBezTo>
                    <a:pt x="17767" y="2854"/>
                    <a:pt x="18072" y="2398"/>
                    <a:pt x="17920" y="1903"/>
                  </a:cubicBezTo>
                  <a:cubicBezTo>
                    <a:pt x="17920" y="1599"/>
                    <a:pt x="17767" y="1446"/>
                    <a:pt x="17463" y="1256"/>
                  </a:cubicBezTo>
                  <a:lnTo>
                    <a:pt x="17463" y="952"/>
                  </a:lnTo>
                  <a:cubicBezTo>
                    <a:pt x="17311" y="647"/>
                    <a:pt x="16816" y="495"/>
                    <a:pt x="16664" y="495"/>
                  </a:cubicBezTo>
                  <a:cubicBezTo>
                    <a:pt x="16664" y="305"/>
                    <a:pt x="16512" y="153"/>
                    <a:pt x="16360"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2762840" y="2892601"/>
              <a:ext cx="341010" cy="228699"/>
            </a:xfrm>
            <a:custGeom>
              <a:rect b="b" l="l" r="r" t="t"/>
              <a:pathLst>
                <a:path extrusionOk="0" h="31997" w="44855">
                  <a:moveTo>
                    <a:pt x="21077" y="1"/>
                  </a:moveTo>
                  <a:lnTo>
                    <a:pt x="20278" y="305"/>
                  </a:lnTo>
                  <a:lnTo>
                    <a:pt x="20126" y="457"/>
                  </a:lnTo>
                  <a:cubicBezTo>
                    <a:pt x="19974" y="762"/>
                    <a:pt x="19670" y="1409"/>
                    <a:pt x="19822" y="2055"/>
                  </a:cubicBezTo>
                  <a:lnTo>
                    <a:pt x="19822" y="2360"/>
                  </a:lnTo>
                  <a:lnTo>
                    <a:pt x="19517" y="2360"/>
                  </a:lnTo>
                  <a:lnTo>
                    <a:pt x="19175" y="2664"/>
                  </a:lnTo>
                  <a:cubicBezTo>
                    <a:pt x="19023" y="2854"/>
                    <a:pt x="18871" y="3159"/>
                    <a:pt x="18719" y="3311"/>
                  </a:cubicBezTo>
                  <a:cubicBezTo>
                    <a:pt x="18719" y="3463"/>
                    <a:pt x="18376" y="3615"/>
                    <a:pt x="18376" y="3805"/>
                  </a:cubicBezTo>
                  <a:lnTo>
                    <a:pt x="17273" y="3805"/>
                  </a:lnTo>
                  <a:lnTo>
                    <a:pt x="16816" y="3958"/>
                  </a:lnTo>
                  <a:cubicBezTo>
                    <a:pt x="16664" y="4110"/>
                    <a:pt x="16664" y="4110"/>
                    <a:pt x="16664" y="4262"/>
                  </a:cubicBezTo>
                  <a:lnTo>
                    <a:pt x="16474" y="4262"/>
                  </a:lnTo>
                  <a:cubicBezTo>
                    <a:pt x="16322" y="4110"/>
                    <a:pt x="16017" y="3958"/>
                    <a:pt x="15523" y="3958"/>
                  </a:cubicBezTo>
                  <a:lnTo>
                    <a:pt x="15218" y="3958"/>
                  </a:lnTo>
                  <a:cubicBezTo>
                    <a:pt x="14914" y="4110"/>
                    <a:pt x="14762" y="4110"/>
                    <a:pt x="14572" y="4262"/>
                  </a:cubicBezTo>
                  <a:cubicBezTo>
                    <a:pt x="14420" y="4414"/>
                    <a:pt x="14420" y="4414"/>
                    <a:pt x="14267" y="4414"/>
                  </a:cubicBezTo>
                  <a:lnTo>
                    <a:pt x="13621" y="4414"/>
                  </a:lnTo>
                  <a:cubicBezTo>
                    <a:pt x="13164" y="4566"/>
                    <a:pt x="12860" y="4909"/>
                    <a:pt x="12670" y="5061"/>
                  </a:cubicBezTo>
                  <a:cubicBezTo>
                    <a:pt x="12670" y="4756"/>
                    <a:pt x="12517" y="4566"/>
                    <a:pt x="12365" y="4262"/>
                  </a:cubicBezTo>
                  <a:cubicBezTo>
                    <a:pt x="12213" y="4262"/>
                    <a:pt x="12213" y="4262"/>
                    <a:pt x="12213" y="4110"/>
                  </a:cubicBezTo>
                  <a:lnTo>
                    <a:pt x="12365" y="3958"/>
                  </a:lnTo>
                  <a:cubicBezTo>
                    <a:pt x="12365" y="3805"/>
                    <a:pt x="12517" y="3463"/>
                    <a:pt x="12365" y="3006"/>
                  </a:cubicBezTo>
                  <a:lnTo>
                    <a:pt x="11414" y="2512"/>
                  </a:lnTo>
                  <a:lnTo>
                    <a:pt x="10463" y="2512"/>
                  </a:lnTo>
                  <a:cubicBezTo>
                    <a:pt x="10311" y="2512"/>
                    <a:pt x="10159" y="2512"/>
                    <a:pt x="9816" y="2664"/>
                  </a:cubicBezTo>
                  <a:cubicBezTo>
                    <a:pt x="9055" y="3006"/>
                    <a:pt x="8865" y="4566"/>
                    <a:pt x="9055" y="5213"/>
                  </a:cubicBezTo>
                  <a:cubicBezTo>
                    <a:pt x="9055" y="5365"/>
                    <a:pt x="9208" y="5517"/>
                    <a:pt x="9360" y="5708"/>
                  </a:cubicBezTo>
                  <a:cubicBezTo>
                    <a:pt x="9208" y="5708"/>
                    <a:pt x="9208" y="5860"/>
                    <a:pt x="9055" y="5860"/>
                  </a:cubicBezTo>
                  <a:cubicBezTo>
                    <a:pt x="9055" y="6012"/>
                    <a:pt x="9055" y="6012"/>
                    <a:pt x="8865" y="6012"/>
                  </a:cubicBezTo>
                  <a:cubicBezTo>
                    <a:pt x="8865" y="5708"/>
                    <a:pt x="8713" y="5517"/>
                    <a:pt x="8104" y="5365"/>
                  </a:cubicBezTo>
                  <a:lnTo>
                    <a:pt x="7914" y="5213"/>
                  </a:lnTo>
                  <a:cubicBezTo>
                    <a:pt x="7610" y="4909"/>
                    <a:pt x="7457" y="4909"/>
                    <a:pt x="7305" y="4909"/>
                  </a:cubicBezTo>
                  <a:cubicBezTo>
                    <a:pt x="6811" y="4909"/>
                    <a:pt x="6506" y="5213"/>
                    <a:pt x="6506" y="5365"/>
                  </a:cubicBezTo>
                  <a:lnTo>
                    <a:pt x="6354" y="5365"/>
                  </a:lnTo>
                  <a:cubicBezTo>
                    <a:pt x="6354" y="5365"/>
                    <a:pt x="6202" y="5517"/>
                    <a:pt x="6012" y="5517"/>
                  </a:cubicBezTo>
                  <a:lnTo>
                    <a:pt x="5860" y="5708"/>
                  </a:lnTo>
                  <a:cubicBezTo>
                    <a:pt x="5707" y="5517"/>
                    <a:pt x="5555" y="5365"/>
                    <a:pt x="5251" y="5365"/>
                  </a:cubicBezTo>
                  <a:cubicBezTo>
                    <a:pt x="5061" y="5365"/>
                    <a:pt x="4909" y="5517"/>
                    <a:pt x="4909" y="5517"/>
                  </a:cubicBezTo>
                  <a:cubicBezTo>
                    <a:pt x="4756" y="5517"/>
                    <a:pt x="4604" y="5708"/>
                    <a:pt x="4452" y="5860"/>
                  </a:cubicBezTo>
                  <a:cubicBezTo>
                    <a:pt x="4300" y="5860"/>
                    <a:pt x="4110" y="6012"/>
                    <a:pt x="4110" y="6012"/>
                  </a:cubicBezTo>
                  <a:lnTo>
                    <a:pt x="3501" y="6468"/>
                  </a:lnTo>
                  <a:cubicBezTo>
                    <a:pt x="3501" y="6659"/>
                    <a:pt x="3349" y="6811"/>
                    <a:pt x="3158" y="6963"/>
                  </a:cubicBezTo>
                  <a:cubicBezTo>
                    <a:pt x="2854" y="7420"/>
                    <a:pt x="2550" y="8066"/>
                    <a:pt x="2854" y="8713"/>
                  </a:cubicBezTo>
                  <a:cubicBezTo>
                    <a:pt x="3006" y="8713"/>
                    <a:pt x="3006" y="8865"/>
                    <a:pt x="3006" y="8865"/>
                  </a:cubicBezTo>
                  <a:cubicBezTo>
                    <a:pt x="3349" y="9322"/>
                    <a:pt x="3501" y="9816"/>
                    <a:pt x="3957" y="9969"/>
                  </a:cubicBezTo>
                  <a:lnTo>
                    <a:pt x="3957" y="10121"/>
                  </a:lnTo>
                  <a:cubicBezTo>
                    <a:pt x="3805" y="10273"/>
                    <a:pt x="3805" y="10615"/>
                    <a:pt x="3957" y="11072"/>
                  </a:cubicBezTo>
                  <a:cubicBezTo>
                    <a:pt x="4110" y="11719"/>
                    <a:pt x="4110" y="11719"/>
                    <a:pt x="3957" y="12023"/>
                  </a:cubicBezTo>
                  <a:cubicBezTo>
                    <a:pt x="3653" y="12365"/>
                    <a:pt x="3805" y="12670"/>
                    <a:pt x="3805" y="12974"/>
                  </a:cubicBezTo>
                  <a:cubicBezTo>
                    <a:pt x="3957" y="13316"/>
                    <a:pt x="4452" y="13469"/>
                    <a:pt x="4756" y="13621"/>
                  </a:cubicBezTo>
                  <a:lnTo>
                    <a:pt x="4756" y="14077"/>
                  </a:lnTo>
                  <a:cubicBezTo>
                    <a:pt x="4909" y="14420"/>
                    <a:pt x="5061" y="14572"/>
                    <a:pt x="5555" y="14724"/>
                  </a:cubicBezTo>
                  <a:cubicBezTo>
                    <a:pt x="5555" y="14876"/>
                    <a:pt x="5860" y="15028"/>
                    <a:pt x="6012" y="15028"/>
                  </a:cubicBezTo>
                  <a:cubicBezTo>
                    <a:pt x="5707" y="15371"/>
                    <a:pt x="5707" y="15523"/>
                    <a:pt x="5707" y="15827"/>
                  </a:cubicBezTo>
                  <a:cubicBezTo>
                    <a:pt x="5555" y="15827"/>
                    <a:pt x="5555" y="15979"/>
                    <a:pt x="5555" y="16170"/>
                  </a:cubicBezTo>
                  <a:cubicBezTo>
                    <a:pt x="5403" y="16322"/>
                    <a:pt x="5403" y="16626"/>
                    <a:pt x="5403" y="16931"/>
                  </a:cubicBezTo>
                  <a:lnTo>
                    <a:pt x="5403" y="17273"/>
                  </a:lnTo>
                  <a:cubicBezTo>
                    <a:pt x="5061" y="17425"/>
                    <a:pt x="4110" y="17882"/>
                    <a:pt x="3957" y="18528"/>
                  </a:cubicBezTo>
                  <a:lnTo>
                    <a:pt x="3957" y="18833"/>
                  </a:lnTo>
                  <a:cubicBezTo>
                    <a:pt x="3957" y="18833"/>
                    <a:pt x="3805" y="18681"/>
                    <a:pt x="3653" y="18681"/>
                  </a:cubicBezTo>
                  <a:lnTo>
                    <a:pt x="3158" y="18681"/>
                  </a:lnTo>
                  <a:lnTo>
                    <a:pt x="2550" y="19023"/>
                  </a:lnTo>
                  <a:cubicBezTo>
                    <a:pt x="2398" y="19327"/>
                    <a:pt x="2398" y="19784"/>
                    <a:pt x="2398" y="20126"/>
                  </a:cubicBezTo>
                  <a:lnTo>
                    <a:pt x="2398" y="20583"/>
                  </a:lnTo>
                  <a:cubicBezTo>
                    <a:pt x="1903" y="20925"/>
                    <a:pt x="1256" y="21077"/>
                    <a:pt x="800" y="21230"/>
                  </a:cubicBezTo>
                  <a:cubicBezTo>
                    <a:pt x="648" y="21382"/>
                    <a:pt x="495" y="21382"/>
                    <a:pt x="305" y="21382"/>
                  </a:cubicBezTo>
                  <a:lnTo>
                    <a:pt x="153" y="22181"/>
                  </a:lnTo>
                  <a:lnTo>
                    <a:pt x="1" y="22485"/>
                  </a:lnTo>
                  <a:cubicBezTo>
                    <a:pt x="495" y="22827"/>
                    <a:pt x="952" y="23588"/>
                    <a:pt x="1751" y="23588"/>
                  </a:cubicBezTo>
                  <a:cubicBezTo>
                    <a:pt x="2207" y="23588"/>
                    <a:pt x="2550" y="23779"/>
                    <a:pt x="3158" y="24083"/>
                  </a:cubicBezTo>
                  <a:cubicBezTo>
                    <a:pt x="3957" y="24387"/>
                    <a:pt x="4756" y="24882"/>
                    <a:pt x="5860" y="25681"/>
                  </a:cubicBezTo>
                  <a:lnTo>
                    <a:pt x="6659" y="26442"/>
                  </a:lnTo>
                  <a:cubicBezTo>
                    <a:pt x="6963" y="26936"/>
                    <a:pt x="7610" y="27583"/>
                    <a:pt x="8561" y="27887"/>
                  </a:cubicBezTo>
                  <a:cubicBezTo>
                    <a:pt x="9208" y="27887"/>
                    <a:pt x="9664" y="28040"/>
                    <a:pt x="10311" y="28040"/>
                  </a:cubicBezTo>
                  <a:cubicBezTo>
                    <a:pt x="10767" y="28192"/>
                    <a:pt x="11414" y="28192"/>
                    <a:pt x="12061" y="28344"/>
                  </a:cubicBezTo>
                  <a:cubicBezTo>
                    <a:pt x="13012" y="28686"/>
                    <a:pt x="13468" y="28838"/>
                    <a:pt x="14115" y="29485"/>
                  </a:cubicBezTo>
                  <a:cubicBezTo>
                    <a:pt x="14420" y="29790"/>
                    <a:pt x="15066" y="30094"/>
                    <a:pt x="15523" y="30436"/>
                  </a:cubicBezTo>
                  <a:lnTo>
                    <a:pt x="15865" y="30741"/>
                  </a:lnTo>
                  <a:cubicBezTo>
                    <a:pt x="16969" y="31387"/>
                    <a:pt x="18072" y="31996"/>
                    <a:pt x="19023" y="31996"/>
                  </a:cubicBezTo>
                  <a:cubicBezTo>
                    <a:pt x="19670" y="31996"/>
                    <a:pt x="19974" y="31692"/>
                    <a:pt x="20278" y="31540"/>
                  </a:cubicBezTo>
                  <a:lnTo>
                    <a:pt x="20469" y="31540"/>
                  </a:lnTo>
                  <a:cubicBezTo>
                    <a:pt x="20621" y="31692"/>
                    <a:pt x="20773" y="31692"/>
                    <a:pt x="20925" y="31692"/>
                  </a:cubicBezTo>
                  <a:lnTo>
                    <a:pt x="21572" y="31692"/>
                  </a:lnTo>
                  <a:cubicBezTo>
                    <a:pt x="21876" y="31692"/>
                    <a:pt x="22371" y="31692"/>
                    <a:pt x="22675" y="31540"/>
                  </a:cubicBezTo>
                  <a:cubicBezTo>
                    <a:pt x="22980" y="31387"/>
                    <a:pt x="23322" y="31197"/>
                    <a:pt x="23626" y="31045"/>
                  </a:cubicBezTo>
                  <a:cubicBezTo>
                    <a:pt x="23931" y="30893"/>
                    <a:pt x="24083" y="30588"/>
                    <a:pt x="24425" y="30588"/>
                  </a:cubicBezTo>
                  <a:lnTo>
                    <a:pt x="28838" y="29485"/>
                  </a:lnTo>
                  <a:cubicBezTo>
                    <a:pt x="29637" y="29295"/>
                    <a:pt x="30132" y="29143"/>
                    <a:pt x="30588" y="28838"/>
                  </a:cubicBezTo>
                  <a:cubicBezTo>
                    <a:pt x="30741" y="28838"/>
                    <a:pt x="30931" y="28686"/>
                    <a:pt x="31235" y="28534"/>
                  </a:cubicBezTo>
                  <a:cubicBezTo>
                    <a:pt x="31387" y="28534"/>
                    <a:pt x="31692" y="28344"/>
                    <a:pt x="32034" y="28192"/>
                  </a:cubicBezTo>
                  <a:cubicBezTo>
                    <a:pt x="32186" y="28040"/>
                    <a:pt x="32338" y="27887"/>
                    <a:pt x="32491" y="27735"/>
                  </a:cubicBezTo>
                  <a:lnTo>
                    <a:pt x="32491" y="27583"/>
                  </a:lnTo>
                  <a:lnTo>
                    <a:pt x="32985" y="27583"/>
                  </a:lnTo>
                  <a:cubicBezTo>
                    <a:pt x="33137" y="27583"/>
                    <a:pt x="33289" y="27735"/>
                    <a:pt x="33442" y="27735"/>
                  </a:cubicBezTo>
                  <a:lnTo>
                    <a:pt x="33594" y="27735"/>
                  </a:lnTo>
                  <a:cubicBezTo>
                    <a:pt x="33784" y="27735"/>
                    <a:pt x="33936" y="27583"/>
                    <a:pt x="34088" y="27583"/>
                  </a:cubicBezTo>
                  <a:lnTo>
                    <a:pt x="35040" y="27583"/>
                  </a:lnTo>
                  <a:lnTo>
                    <a:pt x="35192" y="27735"/>
                  </a:lnTo>
                  <a:lnTo>
                    <a:pt x="35686" y="27735"/>
                  </a:lnTo>
                  <a:cubicBezTo>
                    <a:pt x="35686" y="27735"/>
                    <a:pt x="35686" y="27887"/>
                    <a:pt x="35838" y="27887"/>
                  </a:cubicBezTo>
                  <a:cubicBezTo>
                    <a:pt x="35991" y="27887"/>
                    <a:pt x="36143" y="28040"/>
                    <a:pt x="36447" y="28040"/>
                  </a:cubicBezTo>
                  <a:cubicBezTo>
                    <a:pt x="36637" y="28040"/>
                    <a:pt x="36790" y="27887"/>
                    <a:pt x="36942" y="27887"/>
                  </a:cubicBezTo>
                  <a:lnTo>
                    <a:pt x="37094" y="27887"/>
                  </a:lnTo>
                  <a:cubicBezTo>
                    <a:pt x="37588" y="27887"/>
                    <a:pt x="38045" y="28040"/>
                    <a:pt x="38692" y="28344"/>
                  </a:cubicBezTo>
                  <a:cubicBezTo>
                    <a:pt x="39148" y="28534"/>
                    <a:pt x="39643" y="28686"/>
                    <a:pt x="40252" y="28838"/>
                  </a:cubicBezTo>
                  <a:lnTo>
                    <a:pt x="40442" y="28534"/>
                  </a:lnTo>
                  <a:lnTo>
                    <a:pt x="40442" y="28838"/>
                  </a:lnTo>
                  <a:lnTo>
                    <a:pt x="40252" y="28838"/>
                  </a:lnTo>
                  <a:lnTo>
                    <a:pt x="40594" y="29143"/>
                  </a:lnTo>
                  <a:cubicBezTo>
                    <a:pt x="40746" y="29295"/>
                    <a:pt x="40898" y="29295"/>
                    <a:pt x="40898" y="29485"/>
                  </a:cubicBezTo>
                  <a:cubicBezTo>
                    <a:pt x="41203" y="29637"/>
                    <a:pt x="41393" y="29637"/>
                    <a:pt x="41697" y="29790"/>
                  </a:cubicBezTo>
                  <a:cubicBezTo>
                    <a:pt x="41849" y="29790"/>
                    <a:pt x="42002" y="29942"/>
                    <a:pt x="42154" y="30094"/>
                  </a:cubicBezTo>
                  <a:cubicBezTo>
                    <a:pt x="42344" y="30094"/>
                    <a:pt x="42496" y="30246"/>
                    <a:pt x="42648" y="30246"/>
                  </a:cubicBezTo>
                  <a:cubicBezTo>
                    <a:pt x="42801" y="30246"/>
                    <a:pt x="42801" y="30246"/>
                    <a:pt x="42953" y="30094"/>
                  </a:cubicBezTo>
                  <a:lnTo>
                    <a:pt x="42953" y="29485"/>
                  </a:lnTo>
                  <a:cubicBezTo>
                    <a:pt x="42801" y="29295"/>
                    <a:pt x="42648" y="29143"/>
                    <a:pt x="42344" y="28991"/>
                  </a:cubicBezTo>
                  <a:cubicBezTo>
                    <a:pt x="42344" y="28991"/>
                    <a:pt x="42154" y="28838"/>
                    <a:pt x="42002" y="28838"/>
                  </a:cubicBezTo>
                  <a:cubicBezTo>
                    <a:pt x="41051" y="28192"/>
                    <a:pt x="41203" y="27583"/>
                    <a:pt x="41393" y="26936"/>
                  </a:cubicBezTo>
                  <a:cubicBezTo>
                    <a:pt x="41545" y="26442"/>
                    <a:pt x="41849" y="26137"/>
                    <a:pt x="42154" y="25985"/>
                  </a:cubicBezTo>
                  <a:lnTo>
                    <a:pt x="42344" y="25833"/>
                  </a:lnTo>
                  <a:cubicBezTo>
                    <a:pt x="42344" y="25681"/>
                    <a:pt x="42344" y="25491"/>
                    <a:pt x="42154" y="25338"/>
                  </a:cubicBezTo>
                  <a:cubicBezTo>
                    <a:pt x="42154" y="25034"/>
                    <a:pt x="42154" y="24387"/>
                    <a:pt x="42002" y="24387"/>
                  </a:cubicBezTo>
                  <a:cubicBezTo>
                    <a:pt x="41545" y="24083"/>
                    <a:pt x="40898" y="23779"/>
                    <a:pt x="40898" y="22637"/>
                  </a:cubicBezTo>
                  <a:lnTo>
                    <a:pt x="40898" y="22333"/>
                  </a:lnTo>
                  <a:lnTo>
                    <a:pt x="40898" y="22181"/>
                  </a:lnTo>
                  <a:cubicBezTo>
                    <a:pt x="40746" y="21686"/>
                    <a:pt x="40898" y="21382"/>
                    <a:pt x="41051" y="21230"/>
                  </a:cubicBezTo>
                  <a:cubicBezTo>
                    <a:pt x="41203" y="21077"/>
                    <a:pt x="41393" y="20925"/>
                    <a:pt x="41697" y="20925"/>
                  </a:cubicBezTo>
                  <a:cubicBezTo>
                    <a:pt x="42002" y="20925"/>
                    <a:pt x="42154" y="21077"/>
                    <a:pt x="42496" y="21230"/>
                  </a:cubicBezTo>
                  <a:lnTo>
                    <a:pt x="42801" y="21230"/>
                  </a:lnTo>
                  <a:cubicBezTo>
                    <a:pt x="42648" y="21077"/>
                    <a:pt x="42648" y="20925"/>
                    <a:pt x="42801" y="20735"/>
                  </a:cubicBezTo>
                  <a:cubicBezTo>
                    <a:pt x="42801" y="20431"/>
                    <a:pt x="43105" y="20431"/>
                    <a:pt x="43295" y="20278"/>
                  </a:cubicBezTo>
                  <a:cubicBezTo>
                    <a:pt x="43105" y="20278"/>
                    <a:pt x="43105" y="20278"/>
                    <a:pt x="42953" y="20126"/>
                  </a:cubicBezTo>
                  <a:cubicBezTo>
                    <a:pt x="42801" y="20126"/>
                    <a:pt x="42496" y="19974"/>
                    <a:pt x="42344" y="19632"/>
                  </a:cubicBezTo>
                  <a:cubicBezTo>
                    <a:pt x="42154" y="19175"/>
                    <a:pt x="42344" y="18528"/>
                    <a:pt x="42496" y="18224"/>
                  </a:cubicBezTo>
                  <a:lnTo>
                    <a:pt x="43105" y="17882"/>
                  </a:lnTo>
                  <a:cubicBezTo>
                    <a:pt x="43295" y="17882"/>
                    <a:pt x="43447" y="17882"/>
                    <a:pt x="43599" y="18072"/>
                  </a:cubicBezTo>
                  <a:cubicBezTo>
                    <a:pt x="43752" y="18072"/>
                    <a:pt x="43904" y="17882"/>
                    <a:pt x="44056" y="17882"/>
                  </a:cubicBezTo>
                  <a:cubicBezTo>
                    <a:pt x="44246" y="17882"/>
                    <a:pt x="44398" y="18072"/>
                    <a:pt x="44551" y="18072"/>
                  </a:cubicBezTo>
                  <a:lnTo>
                    <a:pt x="44551" y="17882"/>
                  </a:lnTo>
                  <a:cubicBezTo>
                    <a:pt x="44551" y="17730"/>
                    <a:pt x="44551" y="17577"/>
                    <a:pt x="44703" y="17425"/>
                  </a:cubicBezTo>
                  <a:lnTo>
                    <a:pt x="44855" y="17121"/>
                  </a:lnTo>
                  <a:lnTo>
                    <a:pt x="44855" y="16931"/>
                  </a:lnTo>
                  <a:lnTo>
                    <a:pt x="44551" y="16931"/>
                  </a:lnTo>
                  <a:lnTo>
                    <a:pt x="39947" y="16170"/>
                  </a:lnTo>
                  <a:lnTo>
                    <a:pt x="39300" y="16170"/>
                  </a:lnTo>
                  <a:cubicBezTo>
                    <a:pt x="38996" y="16170"/>
                    <a:pt x="38692" y="16170"/>
                    <a:pt x="38540" y="15979"/>
                  </a:cubicBezTo>
                  <a:cubicBezTo>
                    <a:pt x="38045" y="15827"/>
                    <a:pt x="37588" y="15675"/>
                    <a:pt x="37094" y="15675"/>
                  </a:cubicBezTo>
                  <a:lnTo>
                    <a:pt x="36637" y="15675"/>
                  </a:lnTo>
                  <a:cubicBezTo>
                    <a:pt x="36637" y="15371"/>
                    <a:pt x="36790" y="14876"/>
                    <a:pt x="36295" y="14420"/>
                  </a:cubicBezTo>
                  <a:cubicBezTo>
                    <a:pt x="35838" y="14077"/>
                    <a:pt x="35344" y="13925"/>
                    <a:pt x="34887" y="13773"/>
                  </a:cubicBezTo>
                  <a:lnTo>
                    <a:pt x="34735" y="13773"/>
                  </a:lnTo>
                  <a:cubicBezTo>
                    <a:pt x="34545" y="13621"/>
                    <a:pt x="34393" y="13621"/>
                    <a:pt x="34241" y="13469"/>
                  </a:cubicBezTo>
                  <a:cubicBezTo>
                    <a:pt x="34393" y="13316"/>
                    <a:pt x="34735" y="13126"/>
                    <a:pt x="34735" y="12822"/>
                  </a:cubicBezTo>
                  <a:cubicBezTo>
                    <a:pt x="34887" y="12517"/>
                    <a:pt x="34735" y="12365"/>
                    <a:pt x="34735" y="12175"/>
                  </a:cubicBezTo>
                  <a:cubicBezTo>
                    <a:pt x="34545" y="12023"/>
                    <a:pt x="34241" y="11871"/>
                    <a:pt x="34088" y="11871"/>
                  </a:cubicBezTo>
                  <a:cubicBezTo>
                    <a:pt x="34241" y="11719"/>
                    <a:pt x="34241" y="11719"/>
                    <a:pt x="34393" y="11566"/>
                  </a:cubicBezTo>
                  <a:cubicBezTo>
                    <a:pt x="34393" y="11072"/>
                    <a:pt x="34241" y="10767"/>
                    <a:pt x="34241" y="10615"/>
                  </a:cubicBezTo>
                  <a:cubicBezTo>
                    <a:pt x="33936" y="10273"/>
                    <a:pt x="33594" y="10121"/>
                    <a:pt x="33289" y="10121"/>
                  </a:cubicBezTo>
                  <a:cubicBezTo>
                    <a:pt x="32833" y="10121"/>
                    <a:pt x="32338" y="10273"/>
                    <a:pt x="32034" y="10615"/>
                  </a:cubicBezTo>
                  <a:cubicBezTo>
                    <a:pt x="31692" y="10920"/>
                    <a:pt x="30931" y="11224"/>
                    <a:pt x="30436" y="11414"/>
                  </a:cubicBezTo>
                  <a:cubicBezTo>
                    <a:pt x="30284" y="11566"/>
                    <a:pt x="30132" y="11566"/>
                    <a:pt x="29980" y="11566"/>
                  </a:cubicBezTo>
                  <a:cubicBezTo>
                    <a:pt x="29789" y="11719"/>
                    <a:pt x="29637" y="11719"/>
                    <a:pt x="29637" y="11719"/>
                  </a:cubicBezTo>
                  <a:cubicBezTo>
                    <a:pt x="29029" y="11719"/>
                    <a:pt x="28382" y="10920"/>
                    <a:pt x="28077" y="10121"/>
                  </a:cubicBezTo>
                  <a:lnTo>
                    <a:pt x="28077" y="9969"/>
                  </a:lnTo>
                  <a:cubicBezTo>
                    <a:pt x="28534" y="9512"/>
                    <a:pt x="29029" y="8371"/>
                    <a:pt x="29029" y="7762"/>
                  </a:cubicBezTo>
                  <a:cubicBezTo>
                    <a:pt x="29029" y="7420"/>
                    <a:pt x="28838" y="7115"/>
                    <a:pt x="28838" y="6963"/>
                  </a:cubicBezTo>
                  <a:cubicBezTo>
                    <a:pt x="28838" y="6811"/>
                    <a:pt x="28686" y="6659"/>
                    <a:pt x="28686" y="6468"/>
                  </a:cubicBezTo>
                  <a:cubicBezTo>
                    <a:pt x="28686" y="5860"/>
                    <a:pt x="28077" y="5708"/>
                    <a:pt x="27887" y="5517"/>
                  </a:cubicBezTo>
                  <a:lnTo>
                    <a:pt x="27583" y="5517"/>
                  </a:lnTo>
                  <a:cubicBezTo>
                    <a:pt x="27431" y="5365"/>
                    <a:pt x="27126" y="5213"/>
                    <a:pt x="26784" y="5213"/>
                  </a:cubicBezTo>
                  <a:cubicBezTo>
                    <a:pt x="26632" y="5213"/>
                    <a:pt x="26480" y="5213"/>
                    <a:pt x="26480" y="5365"/>
                  </a:cubicBezTo>
                  <a:lnTo>
                    <a:pt x="25528" y="5365"/>
                  </a:lnTo>
                  <a:cubicBezTo>
                    <a:pt x="25376" y="5213"/>
                    <a:pt x="25376" y="5061"/>
                    <a:pt x="25224" y="5061"/>
                  </a:cubicBezTo>
                  <a:cubicBezTo>
                    <a:pt x="25034" y="4909"/>
                    <a:pt x="24882" y="4756"/>
                    <a:pt x="24882" y="4566"/>
                  </a:cubicBezTo>
                  <a:lnTo>
                    <a:pt x="24882" y="4414"/>
                  </a:lnTo>
                  <a:cubicBezTo>
                    <a:pt x="24882" y="4262"/>
                    <a:pt x="24730" y="3958"/>
                    <a:pt x="24577" y="3615"/>
                  </a:cubicBezTo>
                  <a:cubicBezTo>
                    <a:pt x="24425" y="3615"/>
                    <a:pt x="24425" y="3463"/>
                    <a:pt x="24273" y="3463"/>
                  </a:cubicBezTo>
                  <a:cubicBezTo>
                    <a:pt x="24273" y="3311"/>
                    <a:pt x="24083" y="3311"/>
                    <a:pt x="24083" y="3159"/>
                  </a:cubicBezTo>
                  <a:cubicBezTo>
                    <a:pt x="24083" y="3006"/>
                    <a:pt x="23931" y="2854"/>
                    <a:pt x="23931" y="2512"/>
                  </a:cubicBezTo>
                  <a:cubicBezTo>
                    <a:pt x="23778" y="2208"/>
                    <a:pt x="23778" y="1903"/>
                    <a:pt x="23626" y="1561"/>
                  </a:cubicBezTo>
                  <a:cubicBezTo>
                    <a:pt x="23132" y="952"/>
                    <a:pt x="22523" y="762"/>
                    <a:pt x="22028" y="610"/>
                  </a:cubicBezTo>
                  <a:lnTo>
                    <a:pt x="21876" y="610"/>
                  </a:lnTo>
                  <a:cubicBezTo>
                    <a:pt x="21876" y="610"/>
                    <a:pt x="21724" y="610"/>
                    <a:pt x="21724" y="457"/>
                  </a:cubicBezTo>
                  <a:cubicBezTo>
                    <a:pt x="21572" y="305"/>
                    <a:pt x="21420" y="153"/>
                    <a:pt x="21077" y="1"/>
                  </a:cubicBezTo>
                  <a:close/>
                </a:path>
              </a:pathLst>
            </a:cu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072613" y="2969557"/>
              <a:ext cx="275933" cy="256159"/>
            </a:xfrm>
            <a:custGeom>
              <a:rect b="b" l="l" r="r" t="t"/>
              <a:pathLst>
                <a:path extrusionOk="0" h="35839" w="36295">
                  <a:moveTo>
                    <a:pt x="10462" y="0"/>
                  </a:moveTo>
                  <a:lnTo>
                    <a:pt x="10462" y="647"/>
                  </a:lnTo>
                  <a:lnTo>
                    <a:pt x="10310" y="799"/>
                  </a:lnTo>
                  <a:cubicBezTo>
                    <a:pt x="10310" y="952"/>
                    <a:pt x="10158" y="952"/>
                    <a:pt x="9968" y="1104"/>
                  </a:cubicBezTo>
                  <a:cubicBezTo>
                    <a:pt x="10158" y="1408"/>
                    <a:pt x="10462" y="1903"/>
                    <a:pt x="9968" y="2359"/>
                  </a:cubicBezTo>
                  <a:cubicBezTo>
                    <a:pt x="9816" y="2702"/>
                    <a:pt x="9663" y="2854"/>
                    <a:pt x="9511" y="3006"/>
                  </a:cubicBezTo>
                  <a:cubicBezTo>
                    <a:pt x="9359" y="3158"/>
                    <a:pt x="9207" y="3158"/>
                    <a:pt x="9207" y="3310"/>
                  </a:cubicBezTo>
                  <a:cubicBezTo>
                    <a:pt x="9017" y="3310"/>
                    <a:pt x="9017" y="3501"/>
                    <a:pt x="8864" y="3653"/>
                  </a:cubicBezTo>
                  <a:cubicBezTo>
                    <a:pt x="8712" y="3957"/>
                    <a:pt x="8560" y="4452"/>
                    <a:pt x="8256" y="4604"/>
                  </a:cubicBezTo>
                  <a:cubicBezTo>
                    <a:pt x="8066" y="4756"/>
                    <a:pt x="8066" y="4908"/>
                    <a:pt x="7913" y="4908"/>
                  </a:cubicBezTo>
                  <a:cubicBezTo>
                    <a:pt x="7761" y="5212"/>
                    <a:pt x="7457" y="5707"/>
                    <a:pt x="6962" y="5859"/>
                  </a:cubicBezTo>
                  <a:lnTo>
                    <a:pt x="6011" y="5403"/>
                  </a:lnTo>
                  <a:lnTo>
                    <a:pt x="6011" y="5212"/>
                  </a:lnTo>
                  <a:lnTo>
                    <a:pt x="5555" y="5212"/>
                  </a:lnTo>
                  <a:cubicBezTo>
                    <a:pt x="5402" y="5212"/>
                    <a:pt x="5060" y="5212"/>
                    <a:pt x="4908" y="5403"/>
                  </a:cubicBezTo>
                  <a:cubicBezTo>
                    <a:pt x="4451" y="5555"/>
                    <a:pt x="4261" y="5859"/>
                    <a:pt x="4109" y="6164"/>
                  </a:cubicBezTo>
                  <a:lnTo>
                    <a:pt x="4109" y="6354"/>
                  </a:lnTo>
                  <a:lnTo>
                    <a:pt x="3957" y="6658"/>
                  </a:lnTo>
                  <a:cubicBezTo>
                    <a:pt x="3805" y="6810"/>
                    <a:pt x="3805" y="6963"/>
                    <a:pt x="3805" y="7115"/>
                  </a:cubicBezTo>
                  <a:lnTo>
                    <a:pt x="3805" y="7305"/>
                  </a:lnTo>
                  <a:cubicBezTo>
                    <a:pt x="3652" y="7305"/>
                    <a:pt x="3500" y="7115"/>
                    <a:pt x="3310" y="7115"/>
                  </a:cubicBezTo>
                  <a:cubicBezTo>
                    <a:pt x="3158" y="7115"/>
                    <a:pt x="3006" y="7305"/>
                    <a:pt x="2853" y="7305"/>
                  </a:cubicBezTo>
                  <a:cubicBezTo>
                    <a:pt x="2701" y="7115"/>
                    <a:pt x="2549" y="7115"/>
                    <a:pt x="2359" y="7115"/>
                  </a:cubicBezTo>
                  <a:lnTo>
                    <a:pt x="1750" y="7457"/>
                  </a:lnTo>
                  <a:cubicBezTo>
                    <a:pt x="1598" y="7761"/>
                    <a:pt x="1408" y="8408"/>
                    <a:pt x="1598" y="8865"/>
                  </a:cubicBezTo>
                  <a:cubicBezTo>
                    <a:pt x="1750" y="9207"/>
                    <a:pt x="2055" y="9359"/>
                    <a:pt x="2207" y="9359"/>
                  </a:cubicBezTo>
                  <a:cubicBezTo>
                    <a:pt x="2359" y="9511"/>
                    <a:pt x="2359" y="9511"/>
                    <a:pt x="2549" y="9511"/>
                  </a:cubicBezTo>
                  <a:cubicBezTo>
                    <a:pt x="2359" y="9664"/>
                    <a:pt x="2055" y="9664"/>
                    <a:pt x="2055" y="9968"/>
                  </a:cubicBezTo>
                  <a:cubicBezTo>
                    <a:pt x="1902" y="10158"/>
                    <a:pt x="1902" y="10310"/>
                    <a:pt x="2055" y="10463"/>
                  </a:cubicBezTo>
                  <a:lnTo>
                    <a:pt x="1750" y="10463"/>
                  </a:lnTo>
                  <a:cubicBezTo>
                    <a:pt x="1408" y="10310"/>
                    <a:pt x="1256" y="10158"/>
                    <a:pt x="951" y="10158"/>
                  </a:cubicBezTo>
                  <a:cubicBezTo>
                    <a:pt x="647" y="10158"/>
                    <a:pt x="457" y="10310"/>
                    <a:pt x="305" y="10463"/>
                  </a:cubicBezTo>
                  <a:cubicBezTo>
                    <a:pt x="152" y="10615"/>
                    <a:pt x="0" y="10919"/>
                    <a:pt x="152" y="11414"/>
                  </a:cubicBezTo>
                  <a:lnTo>
                    <a:pt x="152" y="11566"/>
                  </a:lnTo>
                  <a:lnTo>
                    <a:pt x="152" y="11870"/>
                  </a:lnTo>
                  <a:cubicBezTo>
                    <a:pt x="152" y="13012"/>
                    <a:pt x="799" y="13316"/>
                    <a:pt x="1256" y="13620"/>
                  </a:cubicBezTo>
                  <a:cubicBezTo>
                    <a:pt x="1408" y="13620"/>
                    <a:pt x="1408" y="14267"/>
                    <a:pt x="1408" y="14571"/>
                  </a:cubicBezTo>
                  <a:cubicBezTo>
                    <a:pt x="1598" y="14724"/>
                    <a:pt x="1598" y="14914"/>
                    <a:pt x="1598" y="15066"/>
                  </a:cubicBezTo>
                  <a:lnTo>
                    <a:pt x="1408" y="15218"/>
                  </a:lnTo>
                  <a:cubicBezTo>
                    <a:pt x="1103" y="15370"/>
                    <a:pt x="799" y="15675"/>
                    <a:pt x="647" y="16169"/>
                  </a:cubicBezTo>
                  <a:cubicBezTo>
                    <a:pt x="457" y="16816"/>
                    <a:pt x="305" y="17425"/>
                    <a:pt x="1256" y="18071"/>
                  </a:cubicBezTo>
                  <a:cubicBezTo>
                    <a:pt x="1408" y="18071"/>
                    <a:pt x="1598" y="18224"/>
                    <a:pt x="1598" y="18224"/>
                  </a:cubicBezTo>
                  <a:cubicBezTo>
                    <a:pt x="1902" y="18376"/>
                    <a:pt x="2055" y="18528"/>
                    <a:pt x="2207" y="18718"/>
                  </a:cubicBezTo>
                  <a:lnTo>
                    <a:pt x="2207" y="19327"/>
                  </a:lnTo>
                  <a:lnTo>
                    <a:pt x="2207" y="19479"/>
                  </a:lnTo>
                  <a:cubicBezTo>
                    <a:pt x="2549" y="19669"/>
                    <a:pt x="3310" y="20430"/>
                    <a:pt x="3652" y="20773"/>
                  </a:cubicBezTo>
                  <a:lnTo>
                    <a:pt x="3957" y="21077"/>
                  </a:lnTo>
                  <a:lnTo>
                    <a:pt x="4908" y="22028"/>
                  </a:lnTo>
                  <a:cubicBezTo>
                    <a:pt x="5555" y="22675"/>
                    <a:pt x="6354" y="23283"/>
                    <a:pt x="6962" y="23930"/>
                  </a:cubicBezTo>
                  <a:cubicBezTo>
                    <a:pt x="7609" y="24729"/>
                    <a:pt x="8408" y="25680"/>
                    <a:pt x="9017" y="26479"/>
                  </a:cubicBezTo>
                  <a:cubicBezTo>
                    <a:pt x="9207" y="26784"/>
                    <a:pt x="9511" y="27088"/>
                    <a:pt x="9663" y="27278"/>
                  </a:cubicBezTo>
                  <a:cubicBezTo>
                    <a:pt x="9968" y="27582"/>
                    <a:pt x="10310" y="27887"/>
                    <a:pt x="10462" y="28229"/>
                  </a:cubicBezTo>
                  <a:cubicBezTo>
                    <a:pt x="10767" y="28381"/>
                    <a:pt x="11109" y="28534"/>
                    <a:pt x="11261" y="28838"/>
                  </a:cubicBezTo>
                  <a:lnTo>
                    <a:pt x="11718" y="29333"/>
                  </a:lnTo>
                  <a:cubicBezTo>
                    <a:pt x="12060" y="29941"/>
                    <a:pt x="12517" y="30588"/>
                    <a:pt x="12821" y="31235"/>
                  </a:cubicBezTo>
                  <a:cubicBezTo>
                    <a:pt x="13962" y="32642"/>
                    <a:pt x="15066" y="34392"/>
                    <a:pt x="16169" y="35838"/>
                  </a:cubicBezTo>
                  <a:lnTo>
                    <a:pt x="17120" y="35838"/>
                  </a:lnTo>
                  <a:lnTo>
                    <a:pt x="17272" y="35648"/>
                  </a:lnTo>
                  <a:cubicBezTo>
                    <a:pt x="17767" y="35191"/>
                    <a:pt x="18528" y="34240"/>
                    <a:pt x="18376" y="33289"/>
                  </a:cubicBezTo>
                  <a:cubicBezTo>
                    <a:pt x="18376" y="32642"/>
                    <a:pt x="18376" y="32642"/>
                    <a:pt x="18528" y="32186"/>
                  </a:cubicBezTo>
                  <a:cubicBezTo>
                    <a:pt x="18718" y="31843"/>
                    <a:pt x="18718" y="31539"/>
                    <a:pt x="18718" y="31387"/>
                  </a:cubicBezTo>
                  <a:lnTo>
                    <a:pt x="18718" y="31235"/>
                  </a:lnTo>
                  <a:cubicBezTo>
                    <a:pt x="18718" y="31083"/>
                    <a:pt x="18718" y="31083"/>
                    <a:pt x="18870" y="31083"/>
                  </a:cubicBezTo>
                  <a:cubicBezTo>
                    <a:pt x="19022" y="30740"/>
                    <a:pt x="19669" y="30436"/>
                    <a:pt x="19327" y="29637"/>
                  </a:cubicBezTo>
                  <a:cubicBezTo>
                    <a:pt x="19327" y="29180"/>
                    <a:pt x="19022" y="28838"/>
                    <a:pt x="18718" y="28534"/>
                  </a:cubicBezTo>
                  <a:cubicBezTo>
                    <a:pt x="18718" y="28534"/>
                    <a:pt x="18528" y="28534"/>
                    <a:pt x="18528" y="28381"/>
                  </a:cubicBezTo>
                  <a:cubicBezTo>
                    <a:pt x="18376" y="28229"/>
                    <a:pt x="18376" y="28229"/>
                    <a:pt x="18223" y="28039"/>
                  </a:cubicBezTo>
                  <a:lnTo>
                    <a:pt x="21876" y="22979"/>
                  </a:lnTo>
                  <a:cubicBezTo>
                    <a:pt x="21876" y="22979"/>
                    <a:pt x="22028" y="22827"/>
                    <a:pt x="22028" y="22523"/>
                  </a:cubicBezTo>
                  <a:cubicBezTo>
                    <a:pt x="22332" y="22180"/>
                    <a:pt x="22827" y="21229"/>
                    <a:pt x="23131" y="20925"/>
                  </a:cubicBezTo>
                  <a:lnTo>
                    <a:pt x="34887" y="21876"/>
                  </a:lnTo>
                  <a:lnTo>
                    <a:pt x="35648" y="21229"/>
                  </a:lnTo>
                  <a:cubicBezTo>
                    <a:pt x="35648" y="20925"/>
                    <a:pt x="35648" y="20620"/>
                    <a:pt x="35495" y="20430"/>
                  </a:cubicBezTo>
                  <a:cubicBezTo>
                    <a:pt x="35495" y="20126"/>
                    <a:pt x="35495" y="19974"/>
                    <a:pt x="35648" y="19821"/>
                  </a:cubicBezTo>
                  <a:cubicBezTo>
                    <a:pt x="35648" y="19669"/>
                    <a:pt x="35648" y="19479"/>
                    <a:pt x="35838" y="19327"/>
                  </a:cubicBezTo>
                  <a:cubicBezTo>
                    <a:pt x="35990" y="19023"/>
                    <a:pt x="36142" y="18528"/>
                    <a:pt x="36142" y="18071"/>
                  </a:cubicBezTo>
                  <a:cubicBezTo>
                    <a:pt x="36294" y="16968"/>
                    <a:pt x="35191" y="16816"/>
                    <a:pt x="34544" y="16626"/>
                  </a:cubicBezTo>
                  <a:cubicBezTo>
                    <a:pt x="34392" y="16626"/>
                    <a:pt x="34240" y="16474"/>
                    <a:pt x="34240" y="16474"/>
                  </a:cubicBezTo>
                  <a:cubicBezTo>
                    <a:pt x="33936" y="16321"/>
                    <a:pt x="33936" y="16169"/>
                    <a:pt x="33936" y="15370"/>
                  </a:cubicBezTo>
                  <a:cubicBezTo>
                    <a:pt x="33936" y="14571"/>
                    <a:pt x="33936" y="13316"/>
                    <a:pt x="32338" y="13012"/>
                  </a:cubicBezTo>
                  <a:lnTo>
                    <a:pt x="32033" y="13012"/>
                  </a:lnTo>
                  <a:cubicBezTo>
                    <a:pt x="31843" y="13012"/>
                    <a:pt x="31539" y="12821"/>
                    <a:pt x="31387" y="12821"/>
                  </a:cubicBezTo>
                  <a:lnTo>
                    <a:pt x="31387" y="12669"/>
                  </a:lnTo>
                  <a:cubicBezTo>
                    <a:pt x="31387" y="12517"/>
                    <a:pt x="31234" y="12060"/>
                    <a:pt x="30740" y="11870"/>
                  </a:cubicBezTo>
                  <a:cubicBezTo>
                    <a:pt x="30588" y="11870"/>
                    <a:pt x="30436" y="11718"/>
                    <a:pt x="30283" y="11718"/>
                  </a:cubicBezTo>
                  <a:cubicBezTo>
                    <a:pt x="30131" y="11566"/>
                    <a:pt x="30131" y="11414"/>
                    <a:pt x="30131" y="11262"/>
                  </a:cubicBezTo>
                  <a:cubicBezTo>
                    <a:pt x="29941" y="10919"/>
                    <a:pt x="29789" y="10615"/>
                    <a:pt x="29484" y="10310"/>
                  </a:cubicBezTo>
                  <a:lnTo>
                    <a:pt x="29332" y="10158"/>
                  </a:lnTo>
                  <a:cubicBezTo>
                    <a:pt x="28990" y="9816"/>
                    <a:pt x="28990" y="9816"/>
                    <a:pt x="28838" y="9359"/>
                  </a:cubicBezTo>
                  <a:lnTo>
                    <a:pt x="28838" y="9017"/>
                  </a:lnTo>
                  <a:cubicBezTo>
                    <a:pt x="28381" y="9017"/>
                    <a:pt x="27887" y="9017"/>
                    <a:pt x="27430" y="8865"/>
                  </a:cubicBezTo>
                  <a:lnTo>
                    <a:pt x="26783" y="8865"/>
                  </a:lnTo>
                  <a:lnTo>
                    <a:pt x="26137" y="8256"/>
                  </a:lnTo>
                  <a:lnTo>
                    <a:pt x="26137" y="7609"/>
                  </a:lnTo>
                  <a:lnTo>
                    <a:pt x="26137" y="7457"/>
                  </a:lnTo>
                  <a:lnTo>
                    <a:pt x="26137" y="6963"/>
                  </a:lnTo>
                  <a:lnTo>
                    <a:pt x="25984" y="6963"/>
                  </a:lnTo>
                  <a:cubicBezTo>
                    <a:pt x="25832" y="6963"/>
                    <a:pt x="25680" y="6963"/>
                    <a:pt x="25680" y="6810"/>
                  </a:cubicBezTo>
                  <a:cubicBezTo>
                    <a:pt x="25376" y="6810"/>
                    <a:pt x="24577" y="6506"/>
                    <a:pt x="24425" y="5859"/>
                  </a:cubicBezTo>
                  <a:cubicBezTo>
                    <a:pt x="24234" y="5555"/>
                    <a:pt x="24425" y="5212"/>
                    <a:pt x="24577" y="4908"/>
                  </a:cubicBezTo>
                  <a:lnTo>
                    <a:pt x="24577" y="4261"/>
                  </a:lnTo>
                  <a:cubicBezTo>
                    <a:pt x="24577" y="4261"/>
                    <a:pt x="24577" y="4109"/>
                    <a:pt x="24729" y="3957"/>
                  </a:cubicBezTo>
                  <a:cubicBezTo>
                    <a:pt x="24234" y="3957"/>
                    <a:pt x="23778" y="3653"/>
                    <a:pt x="23626" y="3158"/>
                  </a:cubicBezTo>
                  <a:cubicBezTo>
                    <a:pt x="23283" y="2702"/>
                    <a:pt x="23283" y="2207"/>
                    <a:pt x="23473" y="2055"/>
                  </a:cubicBezTo>
                  <a:lnTo>
                    <a:pt x="23473" y="1903"/>
                  </a:lnTo>
                  <a:lnTo>
                    <a:pt x="23131" y="1903"/>
                  </a:lnTo>
                  <a:cubicBezTo>
                    <a:pt x="22979" y="1903"/>
                    <a:pt x="22979" y="1903"/>
                    <a:pt x="22827" y="1750"/>
                  </a:cubicBezTo>
                  <a:cubicBezTo>
                    <a:pt x="22674" y="1750"/>
                    <a:pt x="22522" y="1598"/>
                    <a:pt x="22332" y="1598"/>
                  </a:cubicBezTo>
                  <a:cubicBezTo>
                    <a:pt x="22028" y="1750"/>
                    <a:pt x="21723" y="2055"/>
                    <a:pt x="21381" y="2207"/>
                  </a:cubicBezTo>
                  <a:lnTo>
                    <a:pt x="21381" y="2359"/>
                  </a:lnTo>
                  <a:cubicBezTo>
                    <a:pt x="21077" y="2359"/>
                    <a:pt x="21077" y="2549"/>
                    <a:pt x="20924" y="2702"/>
                  </a:cubicBezTo>
                  <a:cubicBezTo>
                    <a:pt x="20620" y="2854"/>
                    <a:pt x="20278" y="3006"/>
                    <a:pt x="19973" y="3158"/>
                  </a:cubicBezTo>
                  <a:cubicBezTo>
                    <a:pt x="19821" y="3310"/>
                    <a:pt x="19669" y="3310"/>
                    <a:pt x="19479" y="3501"/>
                  </a:cubicBezTo>
                  <a:cubicBezTo>
                    <a:pt x="19327" y="3501"/>
                    <a:pt x="19327" y="3501"/>
                    <a:pt x="19174" y="3653"/>
                  </a:cubicBezTo>
                  <a:cubicBezTo>
                    <a:pt x="18718" y="4261"/>
                    <a:pt x="18071" y="4261"/>
                    <a:pt x="17767" y="4261"/>
                  </a:cubicBezTo>
                  <a:cubicBezTo>
                    <a:pt x="17424" y="4261"/>
                    <a:pt x="17272" y="4261"/>
                    <a:pt x="17120" y="4452"/>
                  </a:cubicBezTo>
                  <a:cubicBezTo>
                    <a:pt x="16968" y="4604"/>
                    <a:pt x="16816" y="4756"/>
                    <a:pt x="16473" y="5060"/>
                  </a:cubicBezTo>
                  <a:cubicBezTo>
                    <a:pt x="16169" y="5555"/>
                    <a:pt x="15674" y="6011"/>
                    <a:pt x="15066" y="6164"/>
                  </a:cubicBezTo>
                  <a:lnTo>
                    <a:pt x="14913" y="6164"/>
                  </a:lnTo>
                  <a:cubicBezTo>
                    <a:pt x="14723" y="6164"/>
                    <a:pt x="14267" y="6164"/>
                    <a:pt x="14115" y="5555"/>
                  </a:cubicBezTo>
                  <a:cubicBezTo>
                    <a:pt x="13962" y="5555"/>
                    <a:pt x="13468" y="5403"/>
                    <a:pt x="13316" y="4908"/>
                  </a:cubicBezTo>
                  <a:lnTo>
                    <a:pt x="13316" y="4604"/>
                  </a:lnTo>
                  <a:cubicBezTo>
                    <a:pt x="13163" y="4604"/>
                    <a:pt x="12821" y="4452"/>
                    <a:pt x="12669" y="4261"/>
                  </a:cubicBezTo>
                  <a:cubicBezTo>
                    <a:pt x="11718" y="3310"/>
                    <a:pt x="11718" y="2359"/>
                    <a:pt x="12060" y="1598"/>
                  </a:cubicBezTo>
                  <a:cubicBezTo>
                    <a:pt x="12212" y="1104"/>
                    <a:pt x="12060" y="799"/>
                    <a:pt x="11413" y="305"/>
                  </a:cubicBezTo>
                  <a:lnTo>
                    <a:pt x="11261" y="153"/>
                  </a:lnTo>
                  <a:cubicBezTo>
                    <a:pt x="11109" y="153"/>
                    <a:pt x="10919" y="153"/>
                    <a:pt x="10614" y="0"/>
                  </a:cubicBezTo>
                  <a:close/>
                </a:path>
              </a:pathLst>
            </a:custGeom>
            <a:solidFill>
              <a:srgbClr val="8A8989"/>
            </a:solidFill>
            <a:ln cap="flat" cmpd="sng" w="9525">
              <a:solidFill>
                <a:srgbClr val="8A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090540" y="2917346"/>
              <a:ext cx="226767" cy="118027"/>
            </a:xfrm>
            <a:custGeom>
              <a:rect b="b" l="l" r="r" t="t"/>
              <a:pathLst>
                <a:path extrusionOk="0" h="16513" w="29828">
                  <a:moveTo>
                    <a:pt x="15219" y="1"/>
                  </a:moveTo>
                  <a:cubicBezTo>
                    <a:pt x="14458" y="153"/>
                    <a:pt x="13811" y="496"/>
                    <a:pt x="13164" y="952"/>
                  </a:cubicBezTo>
                  <a:cubicBezTo>
                    <a:pt x="12860" y="1104"/>
                    <a:pt x="12555" y="1447"/>
                    <a:pt x="12213" y="1447"/>
                  </a:cubicBezTo>
                  <a:cubicBezTo>
                    <a:pt x="11909" y="1751"/>
                    <a:pt x="11414" y="1751"/>
                    <a:pt x="10805" y="1751"/>
                  </a:cubicBezTo>
                  <a:lnTo>
                    <a:pt x="10007" y="1751"/>
                  </a:lnTo>
                  <a:lnTo>
                    <a:pt x="9854" y="1903"/>
                  </a:lnTo>
                  <a:cubicBezTo>
                    <a:pt x="9702" y="1599"/>
                    <a:pt x="9512" y="1599"/>
                    <a:pt x="9360" y="1599"/>
                  </a:cubicBezTo>
                  <a:cubicBezTo>
                    <a:pt x="8903" y="1447"/>
                    <a:pt x="8409" y="1447"/>
                    <a:pt x="7952" y="1447"/>
                  </a:cubicBezTo>
                  <a:lnTo>
                    <a:pt x="6354" y="1447"/>
                  </a:lnTo>
                  <a:cubicBezTo>
                    <a:pt x="6354" y="1599"/>
                    <a:pt x="6354" y="1599"/>
                    <a:pt x="6202" y="1599"/>
                  </a:cubicBezTo>
                  <a:cubicBezTo>
                    <a:pt x="6050" y="1447"/>
                    <a:pt x="5898" y="1447"/>
                    <a:pt x="5708" y="1447"/>
                  </a:cubicBezTo>
                  <a:cubicBezTo>
                    <a:pt x="5099" y="1447"/>
                    <a:pt x="4947" y="1903"/>
                    <a:pt x="4947" y="2246"/>
                  </a:cubicBezTo>
                  <a:lnTo>
                    <a:pt x="4604" y="2246"/>
                  </a:lnTo>
                  <a:cubicBezTo>
                    <a:pt x="4452" y="2246"/>
                    <a:pt x="4300" y="2055"/>
                    <a:pt x="4148" y="2055"/>
                  </a:cubicBezTo>
                  <a:cubicBezTo>
                    <a:pt x="3653" y="2055"/>
                    <a:pt x="3501" y="2398"/>
                    <a:pt x="3349" y="2550"/>
                  </a:cubicBezTo>
                  <a:cubicBezTo>
                    <a:pt x="3197" y="2550"/>
                    <a:pt x="3044" y="2702"/>
                    <a:pt x="3044" y="2854"/>
                  </a:cubicBezTo>
                  <a:cubicBezTo>
                    <a:pt x="2854" y="2702"/>
                    <a:pt x="2702" y="2398"/>
                    <a:pt x="2398" y="2398"/>
                  </a:cubicBezTo>
                  <a:cubicBezTo>
                    <a:pt x="2245" y="2398"/>
                    <a:pt x="2093" y="2398"/>
                    <a:pt x="2093" y="2550"/>
                  </a:cubicBezTo>
                  <a:cubicBezTo>
                    <a:pt x="1751" y="2550"/>
                    <a:pt x="1447" y="2550"/>
                    <a:pt x="1142" y="2702"/>
                  </a:cubicBezTo>
                  <a:lnTo>
                    <a:pt x="952" y="2702"/>
                  </a:lnTo>
                  <a:cubicBezTo>
                    <a:pt x="648" y="2702"/>
                    <a:pt x="343" y="2854"/>
                    <a:pt x="191" y="3006"/>
                  </a:cubicBezTo>
                  <a:cubicBezTo>
                    <a:pt x="1" y="3197"/>
                    <a:pt x="1" y="3349"/>
                    <a:pt x="1" y="3501"/>
                  </a:cubicBezTo>
                  <a:lnTo>
                    <a:pt x="1" y="3805"/>
                  </a:lnTo>
                  <a:cubicBezTo>
                    <a:pt x="1" y="4148"/>
                    <a:pt x="1" y="4604"/>
                    <a:pt x="191" y="4909"/>
                  </a:cubicBezTo>
                  <a:lnTo>
                    <a:pt x="191" y="5403"/>
                  </a:lnTo>
                  <a:cubicBezTo>
                    <a:pt x="1" y="5708"/>
                    <a:pt x="1" y="6050"/>
                    <a:pt x="1" y="6202"/>
                  </a:cubicBezTo>
                  <a:cubicBezTo>
                    <a:pt x="191" y="6811"/>
                    <a:pt x="648" y="7153"/>
                    <a:pt x="1142" y="7458"/>
                  </a:cubicBezTo>
                  <a:cubicBezTo>
                    <a:pt x="1294" y="7458"/>
                    <a:pt x="1599" y="7610"/>
                    <a:pt x="1599" y="7762"/>
                  </a:cubicBezTo>
                  <a:cubicBezTo>
                    <a:pt x="1903" y="8104"/>
                    <a:pt x="1903" y="8257"/>
                    <a:pt x="2093" y="8409"/>
                  </a:cubicBezTo>
                  <a:cubicBezTo>
                    <a:pt x="2093" y="9208"/>
                    <a:pt x="2702" y="9360"/>
                    <a:pt x="3044" y="9360"/>
                  </a:cubicBezTo>
                  <a:cubicBezTo>
                    <a:pt x="3349" y="9664"/>
                    <a:pt x="3653" y="10463"/>
                    <a:pt x="3805" y="10958"/>
                  </a:cubicBezTo>
                  <a:cubicBezTo>
                    <a:pt x="3501" y="11110"/>
                    <a:pt x="3349" y="11262"/>
                    <a:pt x="3349" y="11566"/>
                  </a:cubicBezTo>
                  <a:cubicBezTo>
                    <a:pt x="3349" y="12061"/>
                    <a:pt x="3501" y="12213"/>
                    <a:pt x="3653" y="12365"/>
                  </a:cubicBezTo>
                  <a:lnTo>
                    <a:pt x="3653" y="12517"/>
                  </a:lnTo>
                  <a:lnTo>
                    <a:pt x="3653" y="12708"/>
                  </a:lnTo>
                  <a:lnTo>
                    <a:pt x="4604" y="13164"/>
                  </a:lnTo>
                  <a:cubicBezTo>
                    <a:pt x="5099" y="13012"/>
                    <a:pt x="5403" y="12517"/>
                    <a:pt x="5555" y="12213"/>
                  </a:cubicBezTo>
                  <a:cubicBezTo>
                    <a:pt x="5708" y="12213"/>
                    <a:pt x="5708" y="12061"/>
                    <a:pt x="5898" y="11909"/>
                  </a:cubicBezTo>
                  <a:cubicBezTo>
                    <a:pt x="6202" y="11757"/>
                    <a:pt x="6354" y="11262"/>
                    <a:pt x="6506" y="10958"/>
                  </a:cubicBezTo>
                  <a:cubicBezTo>
                    <a:pt x="6659" y="10806"/>
                    <a:pt x="6659" y="10615"/>
                    <a:pt x="6849" y="10615"/>
                  </a:cubicBezTo>
                  <a:cubicBezTo>
                    <a:pt x="6849" y="10463"/>
                    <a:pt x="7001" y="10463"/>
                    <a:pt x="7153" y="10311"/>
                  </a:cubicBezTo>
                  <a:cubicBezTo>
                    <a:pt x="7305" y="10159"/>
                    <a:pt x="7458" y="10007"/>
                    <a:pt x="7610" y="9664"/>
                  </a:cubicBezTo>
                  <a:cubicBezTo>
                    <a:pt x="8104" y="9208"/>
                    <a:pt x="7800" y="8713"/>
                    <a:pt x="7610" y="8409"/>
                  </a:cubicBezTo>
                  <a:cubicBezTo>
                    <a:pt x="7800" y="8257"/>
                    <a:pt x="7952" y="8257"/>
                    <a:pt x="7952" y="8104"/>
                  </a:cubicBezTo>
                  <a:lnTo>
                    <a:pt x="8104" y="7952"/>
                  </a:lnTo>
                  <a:lnTo>
                    <a:pt x="8104" y="7305"/>
                  </a:lnTo>
                  <a:lnTo>
                    <a:pt x="8256" y="7305"/>
                  </a:lnTo>
                  <a:cubicBezTo>
                    <a:pt x="8561" y="7458"/>
                    <a:pt x="8751" y="7458"/>
                    <a:pt x="8903" y="7458"/>
                  </a:cubicBezTo>
                  <a:lnTo>
                    <a:pt x="9055" y="7610"/>
                  </a:lnTo>
                  <a:cubicBezTo>
                    <a:pt x="9702" y="8104"/>
                    <a:pt x="9854" y="8409"/>
                    <a:pt x="9702" y="8903"/>
                  </a:cubicBezTo>
                  <a:cubicBezTo>
                    <a:pt x="9360" y="9664"/>
                    <a:pt x="9360" y="10615"/>
                    <a:pt x="10311" y="11566"/>
                  </a:cubicBezTo>
                  <a:cubicBezTo>
                    <a:pt x="10463" y="11757"/>
                    <a:pt x="10805" y="11909"/>
                    <a:pt x="10958" y="11909"/>
                  </a:cubicBezTo>
                  <a:lnTo>
                    <a:pt x="10958" y="12213"/>
                  </a:lnTo>
                  <a:cubicBezTo>
                    <a:pt x="11110" y="12708"/>
                    <a:pt x="11604" y="12860"/>
                    <a:pt x="11757" y="12860"/>
                  </a:cubicBezTo>
                  <a:cubicBezTo>
                    <a:pt x="11909" y="13469"/>
                    <a:pt x="12365" y="13469"/>
                    <a:pt x="12555" y="13469"/>
                  </a:cubicBezTo>
                  <a:lnTo>
                    <a:pt x="12708" y="13469"/>
                  </a:lnTo>
                  <a:cubicBezTo>
                    <a:pt x="13316" y="13316"/>
                    <a:pt x="13811" y="12860"/>
                    <a:pt x="14115" y="12365"/>
                  </a:cubicBezTo>
                  <a:cubicBezTo>
                    <a:pt x="14458" y="12061"/>
                    <a:pt x="14610" y="11909"/>
                    <a:pt x="14762" y="11757"/>
                  </a:cubicBezTo>
                  <a:cubicBezTo>
                    <a:pt x="14914" y="11566"/>
                    <a:pt x="15066" y="11566"/>
                    <a:pt x="15409" y="11566"/>
                  </a:cubicBezTo>
                  <a:cubicBezTo>
                    <a:pt x="15713" y="11566"/>
                    <a:pt x="16360" y="11566"/>
                    <a:pt x="16816" y="10958"/>
                  </a:cubicBezTo>
                  <a:cubicBezTo>
                    <a:pt x="16969" y="10806"/>
                    <a:pt x="16969" y="10806"/>
                    <a:pt x="17121" y="10806"/>
                  </a:cubicBezTo>
                  <a:cubicBezTo>
                    <a:pt x="17311" y="10615"/>
                    <a:pt x="17463" y="10615"/>
                    <a:pt x="17615" y="10463"/>
                  </a:cubicBezTo>
                  <a:cubicBezTo>
                    <a:pt x="17920" y="10311"/>
                    <a:pt x="18262" y="10159"/>
                    <a:pt x="18566" y="10007"/>
                  </a:cubicBezTo>
                  <a:cubicBezTo>
                    <a:pt x="18719" y="9854"/>
                    <a:pt x="18719" y="9664"/>
                    <a:pt x="19023" y="9664"/>
                  </a:cubicBezTo>
                  <a:lnTo>
                    <a:pt x="19023" y="9512"/>
                  </a:lnTo>
                  <a:cubicBezTo>
                    <a:pt x="19365" y="9360"/>
                    <a:pt x="19670" y="9055"/>
                    <a:pt x="19974" y="8903"/>
                  </a:cubicBezTo>
                  <a:cubicBezTo>
                    <a:pt x="20164" y="8903"/>
                    <a:pt x="20316" y="9055"/>
                    <a:pt x="20469" y="9055"/>
                  </a:cubicBezTo>
                  <a:cubicBezTo>
                    <a:pt x="20621" y="9208"/>
                    <a:pt x="20621" y="9208"/>
                    <a:pt x="20773" y="9208"/>
                  </a:cubicBezTo>
                  <a:lnTo>
                    <a:pt x="21115" y="9208"/>
                  </a:lnTo>
                  <a:lnTo>
                    <a:pt x="21115" y="9360"/>
                  </a:lnTo>
                  <a:cubicBezTo>
                    <a:pt x="20925" y="9512"/>
                    <a:pt x="20925" y="10007"/>
                    <a:pt x="21268" y="10463"/>
                  </a:cubicBezTo>
                  <a:cubicBezTo>
                    <a:pt x="21420" y="10958"/>
                    <a:pt x="21876" y="11262"/>
                    <a:pt x="22371" y="11262"/>
                  </a:cubicBezTo>
                  <a:cubicBezTo>
                    <a:pt x="22219" y="11414"/>
                    <a:pt x="22219" y="11566"/>
                    <a:pt x="22219" y="11566"/>
                  </a:cubicBezTo>
                  <a:lnTo>
                    <a:pt x="22219" y="12213"/>
                  </a:lnTo>
                  <a:cubicBezTo>
                    <a:pt x="22067" y="12517"/>
                    <a:pt x="21876" y="12860"/>
                    <a:pt x="22067" y="13164"/>
                  </a:cubicBezTo>
                  <a:cubicBezTo>
                    <a:pt x="22219" y="13811"/>
                    <a:pt x="23018" y="14115"/>
                    <a:pt x="23322" y="14115"/>
                  </a:cubicBezTo>
                  <a:cubicBezTo>
                    <a:pt x="23322" y="14268"/>
                    <a:pt x="23474" y="14268"/>
                    <a:pt x="23626" y="14268"/>
                  </a:cubicBezTo>
                  <a:lnTo>
                    <a:pt x="23779" y="14268"/>
                  </a:lnTo>
                  <a:lnTo>
                    <a:pt x="23779" y="14762"/>
                  </a:lnTo>
                  <a:lnTo>
                    <a:pt x="23779" y="14914"/>
                  </a:lnTo>
                  <a:lnTo>
                    <a:pt x="23779" y="15561"/>
                  </a:lnTo>
                  <a:lnTo>
                    <a:pt x="24425" y="16170"/>
                  </a:lnTo>
                  <a:lnTo>
                    <a:pt x="25072" y="16170"/>
                  </a:lnTo>
                  <a:cubicBezTo>
                    <a:pt x="25529" y="16322"/>
                    <a:pt x="26023" y="16322"/>
                    <a:pt x="26480" y="16322"/>
                  </a:cubicBezTo>
                  <a:cubicBezTo>
                    <a:pt x="27126" y="16322"/>
                    <a:pt x="27773" y="16512"/>
                    <a:pt x="28230" y="16512"/>
                  </a:cubicBezTo>
                  <a:cubicBezTo>
                    <a:pt x="28534" y="16512"/>
                    <a:pt x="29333" y="16512"/>
                    <a:pt x="29333" y="15713"/>
                  </a:cubicBezTo>
                  <a:lnTo>
                    <a:pt x="29485" y="14268"/>
                  </a:lnTo>
                  <a:cubicBezTo>
                    <a:pt x="29675" y="13164"/>
                    <a:pt x="29675" y="11909"/>
                    <a:pt x="29828" y="10806"/>
                  </a:cubicBezTo>
                  <a:cubicBezTo>
                    <a:pt x="28534" y="10615"/>
                    <a:pt x="28534" y="10463"/>
                    <a:pt x="28534" y="10007"/>
                  </a:cubicBezTo>
                  <a:lnTo>
                    <a:pt x="28534" y="8713"/>
                  </a:lnTo>
                  <a:lnTo>
                    <a:pt x="27431" y="8713"/>
                  </a:lnTo>
                  <a:cubicBezTo>
                    <a:pt x="26822" y="8561"/>
                    <a:pt x="26327" y="8257"/>
                    <a:pt x="26023" y="7952"/>
                  </a:cubicBezTo>
                  <a:cubicBezTo>
                    <a:pt x="25871" y="7762"/>
                    <a:pt x="25681" y="7610"/>
                    <a:pt x="25681" y="7458"/>
                  </a:cubicBezTo>
                  <a:lnTo>
                    <a:pt x="25529" y="7458"/>
                  </a:lnTo>
                  <a:lnTo>
                    <a:pt x="25376" y="7305"/>
                  </a:lnTo>
                  <a:lnTo>
                    <a:pt x="25072" y="7305"/>
                  </a:lnTo>
                  <a:cubicBezTo>
                    <a:pt x="24730" y="7153"/>
                    <a:pt x="24425" y="7153"/>
                    <a:pt x="24121" y="6811"/>
                  </a:cubicBezTo>
                  <a:lnTo>
                    <a:pt x="24121" y="7153"/>
                  </a:lnTo>
                  <a:lnTo>
                    <a:pt x="23969" y="7153"/>
                  </a:lnTo>
                  <a:cubicBezTo>
                    <a:pt x="23969" y="7305"/>
                    <a:pt x="24121" y="7458"/>
                    <a:pt x="24121" y="7610"/>
                  </a:cubicBezTo>
                  <a:cubicBezTo>
                    <a:pt x="24121" y="8257"/>
                    <a:pt x="24121" y="8561"/>
                    <a:pt x="23779" y="8903"/>
                  </a:cubicBezTo>
                  <a:lnTo>
                    <a:pt x="23322" y="9055"/>
                  </a:lnTo>
                  <a:lnTo>
                    <a:pt x="23170" y="9055"/>
                  </a:lnTo>
                  <a:cubicBezTo>
                    <a:pt x="22827" y="9055"/>
                    <a:pt x="22675" y="8903"/>
                    <a:pt x="22523" y="8713"/>
                  </a:cubicBezTo>
                  <a:lnTo>
                    <a:pt x="22523" y="8561"/>
                  </a:lnTo>
                  <a:lnTo>
                    <a:pt x="21420" y="7952"/>
                  </a:lnTo>
                  <a:cubicBezTo>
                    <a:pt x="21115" y="7762"/>
                    <a:pt x="20925" y="7762"/>
                    <a:pt x="20621" y="7610"/>
                  </a:cubicBezTo>
                  <a:cubicBezTo>
                    <a:pt x="20316" y="7458"/>
                    <a:pt x="19974" y="7458"/>
                    <a:pt x="19670" y="7153"/>
                  </a:cubicBezTo>
                  <a:cubicBezTo>
                    <a:pt x="18871" y="6659"/>
                    <a:pt x="17768" y="5860"/>
                    <a:pt x="17920" y="4756"/>
                  </a:cubicBezTo>
                  <a:cubicBezTo>
                    <a:pt x="18072" y="4300"/>
                    <a:pt x="18072" y="3805"/>
                    <a:pt x="18072" y="3197"/>
                  </a:cubicBezTo>
                  <a:lnTo>
                    <a:pt x="18072" y="2854"/>
                  </a:lnTo>
                  <a:lnTo>
                    <a:pt x="17463" y="2854"/>
                  </a:lnTo>
                  <a:cubicBezTo>
                    <a:pt x="17463" y="2854"/>
                    <a:pt x="17311" y="3006"/>
                    <a:pt x="17121" y="3006"/>
                  </a:cubicBezTo>
                  <a:cubicBezTo>
                    <a:pt x="16816" y="3006"/>
                    <a:pt x="16360" y="2854"/>
                    <a:pt x="16170" y="2246"/>
                  </a:cubicBezTo>
                  <a:cubicBezTo>
                    <a:pt x="16018" y="2055"/>
                    <a:pt x="16018" y="1903"/>
                    <a:pt x="16018" y="1751"/>
                  </a:cubicBezTo>
                  <a:cubicBezTo>
                    <a:pt x="15865" y="1599"/>
                    <a:pt x="15865" y="1599"/>
                    <a:pt x="15865" y="1447"/>
                  </a:cubicBezTo>
                  <a:cubicBezTo>
                    <a:pt x="15713" y="1447"/>
                    <a:pt x="15713" y="1294"/>
                    <a:pt x="15713" y="1294"/>
                  </a:cubicBezTo>
                  <a:lnTo>
                    <a:pt x="15219" y="800"/>
                  </a:lnTo>
                  <a:lnTo>
                    <a:pt x="15219" y="1"/>
                  </a:lnTo>
                  <a:close/>
                </a:path>
              </a:pathLst>
            </a:custGeom>
            <a:solidFill>
              <a:srgbClr val="8A8989"/>
            </a:solidFill>
            <a:ln cap="flat" cmpd="sng" w="9525">
              <a:solidFill>
                <a:srgbClr val="8A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206235" y="2775677"/>
              <a:ext cx="240072" cy="228970"/>
            </a:xfrm>
            <a:custGeom>
              <a:rect b="b" l="l" r="r" t="t"/>
              <a:pathLst>
                <a:path extrusionOk="0" h="32035" w="31578">
                  <a:moveTo>
                    <a:pt x="10006" y="20164"/>
                  </a:moveTo>
                  <a:cubicBezTo>
                    <a:pt x="10158" y="20317"/>
                    <a:pt x="10158" y="20317"/>
                    <a:pt x="10311" y="20317"/>
                  </a:cubicBezTo>
                  <a:lnTo>
                    <a:pt x="10957" y="20317"/>
                  </a:lnTo>
                  <a:cubicBezTo>
                    <a:pt x="11109" y="20469"/>
                    <a:pt x="11262" y="20469"/>
                    <a:pt x="11414" y="20621"/>
                  </a:cubicBezTo>
                  <a:cubicBezTo>
                    <a:pt x="11414" y="20773"/>
                    <a:pt x="11262" y="20925"/>
                    <a:pt x="11262" y="21115"/>
                  </a:cubicBezTo>
                  <a:lnTo>
                    <a:pt x="11109" y="21268"/>
                  </a:lnTo>
                  <a:cubicBezTo>
                    <a:pt x="11109" y="21268"/>
                    <a:pt x="10957" y="21420"/>
                    <a:pt x="10805" y="21420"/>
                  </a:cubicBezTo>
                  <a:cubicBezTo>
                    <a:pt x="10653" y="21572"/>
                    <a:pt x="10311" y="21572"/>
                    <a:pt x="10006" y="21876"/>
                  </a:cubicBezTo>
                  <a:lnTo>
                    <a:pt x="9854" y="21876"/>
                  </a:lnTo>
                  <a:lnTo>
                    <a:pt x="9207" y="22523"/>
                  </a:lnTo>
                  <a:cubicBezTo>
                    <a:pt x="8903" y="22523"/>
                    <a:pt x="8408" y="22371"/>
                    <a:pt x="8256" y="22219"/>
                  </a:cubicBezTo>
                  <a:cubicBezTo>
                    <a:pt x="7952" y="22067"/>
                    <a:pt x="7609" y="21876"/>
                    <a:pt x="7001" y="21876"/>
                  </a:cubicBezTo>
                  <a:lnTo>
                    <a:pt x="7001" y="21572"/>
                  </a:lnTo>
                  <a:cubicBezTo>
                    <a:pt x="7153" y="21572"/>
                    <a:pt x="7305" y="21572"/>
                    <a:pt x="7457" y="21420"/>
                  </a:cubicBezTo>
                  <a:lnTo>
                    <a:pt x="7800" y="21420"/>
                  </a:lnTo>
                  <a:cubicBezTo>
                    <a:pt x="7800" y="21420"/>
                    <a:pt x="7952" y="21420"/>
                    <a:pt x="8104" y="21572"/>
                  </a:cubicBezTo>
                  <a:cubicBezTo>
                    <a:pt x="8561" y="21572"/>
                    <a:pt x="8903" y="21115"/>
                    <a:pt x="9055" y="20925"/>
                  </a:cubicBezTo>
                  <a:cubicBezTo>
                    <a:pt x="9207" y="20925"/>
                    <a:pt x="9207" y="20773"/>
                    <a:pt x="9207" y="20773"/>
                  </a:cubicBezTo>
                  <a:cubicBezTo>
                    <a:pt x="9359" y="20773"/>
                    <a:pt x="9359" y="20621"/>
                    <a:pt x="9512" y="20621"/>
                  </a:cubicBezTo>
                  <a:lnTo>
                    <a:pt x="9854" y="20621"/>
                  </a:lnTo>
                  <a:lnTo>
                    <a:pt x="10006" y="20164"/>
                  </a:lnTo>
                  <a:close/>
                  <a:moveTo>
                    <a:pt x="21572" y="1"/>
                  </a:moveTo>
                  <a:cubicBezTo>
                    <a:pt x="21572" y="191"/>
                    <a:pt x="21419" y="343"/>
                    <a:pt x="21267" y="648"/>
                  </a:cubicBezTo>
                  <a:cubicBezTo>
                    <a:pt x="20925" y="952"/>
                    <a:pt x="20925" y="1294"/>
                    <a:pt x="20925" y="1447"/>
                  </a:cubicBezTo>
                  <a:cubicBezTo>
                    <a:pt x="20773" y="1599"/>
                    <a:pt x="20773" y="1751"/>
                    <a:pt x="20773" y="1751"/>
                  </a:cubicBezTo>
                  <a:cubicBezTo>
                    <a:pt x="20621" y="2550"/>
                    <a:pt x="20468" y="3044"/>
                    <a:pt x="20468" y="3653"/>
                  </a:cubicBezTo>
                  <a:lnTo>
                    <a:pt x="20468" y="4452"/>
                  </a:lnTo>
                  <a:cubicBezTo>
                    <a:pt x="20468" y="4756"/>
                    <a:pt x="20316" y="5251"/>
                    <a:pt x="20164" y="5555"/>
                  </a:cubicBezTo>
                  <a:cubicBezTo>
                    <a:pt x="20164" y="5898"/>
                    <a:pt x="20164" y="6050"/>
                    <a:pt x="19974" y="6202"/>
                  </a:cubicBezTo>
                  <a:cubicBezTo>
                    <a:pt x="19822" y="6849"/>
                    <a:pt x="19974" y="7305"/>
                    <a:pt x="19974" y="7800"/>
                  </a:cubicBezTo>
                  <a:lnTo>
                    <a:pt x="19974" y="8561"/>
                  </a:lnTo>
                  <a:cubicBezTo>
                    <a:pt x="19974" y="9055"/>
                    <a:pt x="19517" y="9208"/>
                    <a:pt x="19213" y="9360"/>
                  </a:cubicBezTo>
                  <a:cubicBezTo>
                    <a:pt x="18072" y="9512"/>
                    <a:pt x="17615" y="10653"/>
                    <a:pt x="17615" y="11757"/>
                  </a:cubicBezTo>
                  <a:cubicBezTo>
                    <a:pt x="17615" y="12061"/>
                    <a:pt x="17463" y="12365"/>
                    <a:pt x="17463" y="12708"/>
                  </a:cubicBezTo>
                  <a:cubicBezTo>
                    <a:pt x="17311" y="12860"/>
                    <a:pt x="17311" y="13012"/>
                    <a:pt x="17311" y="13164"/>
                  </a:cubicBezTo>
                  <a:lnTo>
                    <a:pt x="17311" y="13811"/>
                  </a:lnTo>
                  <a:cubicBezTo>
                    <a:pt x="17120" y="13963"/>
                    <a:pt x="17120" y="14115"/>
                    <a:pt x="17120" y="14268"/>
                  </a:cubicBezTo>
                  <a:cubicBezTo>
                    <a:pt x="17120" y="14458"/>
                    <a:pt x="16816" y="14610"/>
                    <a:pt x="16512" y="14762"/>
                  </a:cubicBezTo>
                  <a:cubicBezTo>
                    <a:pt x="16169" y="14914"/>
                    <a:pt x="15865" y="15219"/>
                    <a:pt x="15713" y="15409"/>
                  </a:cubicBezTo>
                  <a:cubicBezTo>
                    <a:pt x="15408" y="15713"/>
                    <a:pt x="15066" y="15865"/>
                    <a:pt x="14610" y="16170"/>
                  </a:cubicBezTo>
                  <a:cubicBezTo>
                    <a:pt x="14267" y="16360"/>
                    <a:pt x="13963" y="16512"/>
                    <a:pt x="13506" y="16816"/>
                  </a:cubicBezTo>
                  <a:lnTo>
                    <a:pt x="13316" y="16969"/>
                  </a:lnTo>
                  <a:cubicBezTo>
                    <a:pt x="13164" y="17121"/>
                    <a:pt x="12860" y="17311"/>
                    <a:pt x="12707" y="17463"/>
                  </a:cubicBezTo>
                  <a:lnTo>
                    <a:pt x="12213" y="17463"/>
                  </a:lnTo>
                  <a:cubicBezTo>
                    <a:pt x="12061" y="17615"/>
                    <a:pt x="11756" y="17615"/>
                    <a:pt x="11604" y="17615"/>
                  </a:cubicBezTo>
                  <a:cubicBezTo>
                    <a:pt x="11262" y="17768"/>
                    <a:pt x="10957" y="17920"/>
                    <a:pt x="10653" y="18072"/>
                  </a:cubicBezTo>
                  <a:cubicBezTo>
                    <a:pt x="10463" y="18262"/>
                    <a:pt x="10463" y="18262"/>
                    <a:pt x="10311" y="18414"/>
                  </a:cubicBezTo>
                  <a:cubicBezTo>
                    <a:pt x="10006" y="18567"/>
                    <a:pt x="9702" y="18719"/>
                    <a:pt x="9512" y="19023"/>
                  </a:cubicBezTo>
                  <a:lnTo>
                    <a:pt x="9359" y="19023"/>
                  </a:lnTo>
                  <a:cubicBezTo>
                    <a:pt x="9055" y="19023"/>
                    <a:pt x="8561" y="19213"/>
                    <a:pt x="8256" y="19365"/>
                  </a:cubicBezTo>
                  <a:lnTo>
                    <a:pt x="8104" y="19518"/>
                  </a:lnTo>
                  <a:cubicBezTo>
                    <a:pt x="7952" y="19518"/>
                    <a:pt x="7609" y="19670"/>
                    <a:pt x="7457" y="19822"/>
                  </a:cubicBezTo>
                  <a:cubicBezTo>
                    <a:pt x="7153" y="19822"/>
                    <a:pt x="7001" y="19974"/>
                    <a:pt x="6658" y="20164"/>
                  </a:cubicBezTo>
                  <a:lnTo>
                    <a:pt x="6354" y="20164"/>
                  </a:lnTo>
                  <a:cubicBezTo>
                    <a:pt x="6354" y="19974"/>
                    <a:pt x="6202" y="19822"/>
                    <a:pt x="6202" y="19822"/>
                  </a:cubicBezTo>
                  <a:cubicBezTo>
                    <a:pt x="5897" y="19213"/>
                    <a:pt x="5251" y="19213"/>
                    <a:pt x="4946" y="19213"/>
                  </a:cubicBezTo>
                  <a:cubicBezTo>
                    <a:pt x="4452" y="19213"/>
                    <a:pt x="3805" y="19213"/>
                    <a:pt x="3348" y="19365"/>
                  </a:cubicBezTo>
                  <a:lnTo>
                    <a:pt x="1598" y="19365"/>
                  </a:lnTo>
                  <a:cubicBezTo>
                    <a:pt x="1142" y="19365"/>
                    <a:pt x="647" y="19365"/>
                    <a:pt x="191" y="19518"/>
                  </a:cubicBezTo>
                  <a:lnTo>
                    <a:pt x="1" y="19822"/>
                  </a:lnTo>
                  <a:lnTo>
                    <a:pt x="1" y="20621"/>
                  </a:lnTo>
                  <a:lnTo>
                    <a:pt x="495" y="21115"/>
                  </a:lnTo>
                  <a:cubicBezTo>
                    <a:pt x="495" y="21115"/>
                    <a:pt x="495" y="21268"/>
                    <a:pt x="647" y="21268"/>
                  </a:cubicBezTo>
                  <a:cubicBezTo>
                    <a:pt x="647" y="21420"/>
                    <a:pt x="647" y="21420"/>
                    <a:pt x="800" y="21572"/>
                  </a:cubicBezTo>
                  <a:cubicBezTo>
                    <a:pt x="800" y="21724"/>
                    <a:pt x="800" y="21876"/>
                    <a:pt x="952" y="22067"/>
                  </a:cubicBezTo>
                  <a:cubicBezTo>
                    <a:pt x="1142" y="22675"/>
                    <a:pt x="1598" y="22827"/>
                    <a:pt x="1903" y="22827"/>
                  </a:cubicBezTo>
                  <a:cubicBezTo>
                    <a:pt x="2093" y="22827"/>
                    <a:pt x="2245" y="22675"/>
                    <a:pt x="2245" y="22675"/>
                  </a:cubicBezTo>
                  <a:lnTo>
                    <a:pt x="2854" y="22675"/>
                  </a:lnTo>
                  <a:lnTo>
                    <a:pt x="2854" y="23018"/>
                  </a:lnTo>
                  <a:cubicBezTo>
                    <a:pt x="2854" y="23626"/>
                    <a:pt x="2854" y="24121"/>
                    <a:pt x="2702" y="24577"/>
                  </a:cubicBezTo>
                  <a:cubicBezTo>
                    <a:pt x="2550" y="25681"/>
                    <a:pt x="3653" y="26480"/>
                    <a:pt x="4452" y="26974"/>
                  </a:cubicBezTo>
                  <a:cubicBezTo>
                    <a:pt x="4756" y="27279"/>
                    <a:pt x="5098" y="27279"/>
                    <a:pt x="5403" y="27431"/>
                  </a:cubicBezTo>
                  <a:cubicBezTo>
                    <a:pt x="5707" y="27583"/>
                    <a:pt x="5897" y="27583"/>
                    <a:pt x="6202" y="27773"/>
                  </a:cubicBezTo>
                  <a:lnTo>
                    <a:pt x="7305" y="28382"/>
                  </a:lnTo>
                  <a:lnTo>
                    <a:pt x="7305" y="28534"/>
                  </a:lnTo>
                  <a:cubicBezTo>
                    <a:pt x="7457" y="28724"/>
                    <a:pt x="7609" y="28876"/>
                    <a:pt x="7952" y="28876"/>
                  </a:cubicBezTo>
                  <a:lnTo>
                    <a:pt x="8104" y="28876"/>
                  </a:lnTo>
                  <a:lnTo>
                    <a:pt x="8561" y="28724"/>
                  </a:lnTo>
                  <a:cubicBezTo>
                    <a:pt x="8903" y="28382"/>
                    <a:pt x="8903" y="28078"/>
                    <a:pt x="8903" y="27431"/>
                  </a:cubicBezTo>
                  <a:cubicBezTo>
                    <a:pt x="8903" y="27279"/>
                    <a:pt x="8751" y="27126"/>
                    <a:pt x="8751" y="26974"/>
                  </a:cubicBezTo>
                  <a:lnTo>
                    <a:pt x="8903" y="26974"/>
                  </a:lnTo>
                  <a:lnTo>
                    <a:pt x="8903" y="26632"/>
                  </a:lnTo>
                  <a:cubicBezTo>
                    <a:pt x="9207" y="26974"/>
                    <a:pt x="9512" y="26974"/>
                    <a:pt x="9854" y="27126"/>
                  </a:cubicBezTo>
                  <a:lnTo>
                    <a:pt x="10158" y="27126"/>
                  </a:lnTo>
                  <a:lnTo>
                    <a:pt x="10311" y="27279"/>
                  </a:lnTo>
                  <a:lnTo>
                    <a:pt x="10463" y="27279"/>
                  </a:lnTo>
                  <a:cubicBezTo>
                    <a:pt x="10463" y="27431"/>
                    <a:pt x="10653" y="27583"/>
                    <a:pt x="10805" y="27773"/>
                  </a:cubicBezTo>
                  <a:cubicBezTo>
                    <a:pt x="11109" y="28078"/>
                    <a:pt x="11604" y="28382"/>
                    <a:pt x="12213" y="28534"/>
                  </a:cubicBezTo>
                  <a:lnTo>
                    <a:pt x="13316" y="28534"/>
                  </a:lnTo>
                  <a:lnTo>
                    <a:pt x="13316" y="29828"/>
                  </a:lnTo>
                  <a:cubicBezTo>
                    <a:pt x="13316" y="30284"/>
                    <a:pt x="13316" y="30436"/>
                    <a:pt x="14610" y="30627"/>
                  </a:cubicBezTo>
                  <a:cubicBezTo>
                    <a:pt x="15218" y="30627"/>
                    <a:pt x="16169" y="30779"/>
                    <a:pt x="17463" y="30931"/>
                  </a:cubicBezTo>
                  <a:cubicBezTo>
                    <a:pt x="19517" y="31083"/>
                    <a:pt x="22066" y="31235"/>
                    <a:pt x="23778" y="31387"/>
                  </a:cubicBezTo>
                  <a:cubicBezTo>
                    <a:pt x="24920" y="31578"/>
                    <a:pt x="25680" y="31578"/>
                    <a:pt x="26023" y="31578"/>
                  </a:cubicBezTo>
                  <a:lnTo>
                    <a:pt x="30931" y="32034"/>
                  </a:lnTo>
                  <a:cubicBezTo>
                    <a:pt x="31387" y="32034"/>
                    <a:pt x="31577" y="31882"/>
                    <a:pt x="31577" y="30931"/>
                  </a:cubicBezTo>
                  <a:lnTo>
                    <a:pt x="31577" y="30931"/>
                  </a:lnTo>
                  <a:cubicBezTo>
                    <a:pt x="31235" y="31083"/>
                    <a:pt x="31083" y="31083"/>
                    <a:pt x="30778" y="31235"/>
                  </a:cubicBezTo>
                  <a:lnTo>
                    <a:pt x="30132" y="30931"/>
                  </a:lnTo>
                  <a:cubicBezTo>
                    <a:pt x="30132" y="30931"/>
                    <a:pt x="30132" y="30779"/>
                    <a:pt x="29979" y="30779"/>
                  </a:cubicBezTo>
                  <a:cubicBezTo>
                    <a:pt x="29827" y="30436"/>
                    <a:pt x="29675" y="30284"/>
                    <a:pt x="29675" y="29980"/>
                  </a:cubicBezTo>
                  <a:cubicBezTo>
                    <a:pt x="29675" y="29675"/>
                    <a:pt x="29827" y="29485"/>
                    <a:pt x="29827" y="29333"/>
                  </a:cubicBezTo>
                  <a:lnTo>
                    <a:pt x="29827" y="29029"/>
                  </a:lnTo>
                  <a:cubicBezTo>
                    <a:pt x="29675" y="28534"/>
                    <a:pt x="30132" y="28230"/>
                    <a:pt x="30284" y="28078"/>
                  </a:cubicBezTo>
                  <a:lnTo>
                    <a:pt x="30436" y="27925"/>
                  </a:lnTo>
                  <a:lnTo>
                    <a:pt x="30436" y="27431"/>
                  </a:lnTo>
                  <a:lnTo>
                    <a:pt x="30436" y="27126"/>
                  </a:lnTo>
                  <a:cubicBezTo>
                    <a:pt x="30436" y="26632"/>
                    <a:pt x="30626" y="26175"/>
                    <a:pt x="30626" y="25681"/>
                  </a:cubicBezTo>
                  <a:lnTo>
                    <a:pt x="30626" y="23969"/>
                  </a:lnTo>
                  <a:lnTo>
                    <a:pt x="31235" y="17311"/>
                  </a:lnTo>
                  <a:cubicBezTo>
                    <a:pt x="31387" y="16664"/>
                    <a:pt x="31083" y="16360"/>
                    <a:pt x="30778" y="15713"/>
                  </a:cubicBezTo>
                  <a:cubicBezTo>
                    <a:pt x="30626" y="15561"/>
                    <a:pt x="30436" y="15219"/>
                    <a:pt x="30284" y="15066"/>
                  </a:cubicBezTo>
                  <a:cubicBezTo>
                    <a:pt x="30132" y="14914"/>
                    <a:pt x="29979" y="14458"/>
                    <a:pt x="30132" y="14115"/>
                  </a:cubicBezTo>
                  <a:lnTo>
                    <a:pt x="29675" y="13012"/>
                  </a:lnTo>
                  <a:lnTo>
                    <a:pt x="29485" y="12860"/>
                  </a:lnTo>
                  <a:cubicBezTo>
                    <a:pt x="29333" y="12556"/>
                    <a:pt x="29028" y="12061"/>
                    <a:pt x="29180" y="11604"/>
                  </a:cubicBezTo>
                  <a:cubicBezTo>
                    <a:pt x="29028" y="11414"/>
                    <a:pt x="29028" y="11414"/>
                    <a:pt x="28876" y="11414"/>
                  </a:cubicBezTo>
                  <a:cubicBezTo>
                    <a:pt x="28229" y="10805"/>
                    <a:pt x="28077" y="9854"/>
                    <a:pt x="28229" y="8903"/>
                  </a:cubicBezTo>
                  <a:lnTo>
                    <a:pt x="28229" y="8409"/>
                  </a:lnTo>
                  <a:cubicBezTo>
                    <a:pt x="28382" y="8257"/>
                    <a:pt x="28382" y="7952"/>
                    <a:pt x="28382" y="7800"/>
                  </a:cubicBezTo>
                  <a:cubicBezTo>
                    <a:pt x="28077" y="7610"/>
                    <a:pt x="28077" y="7458"/>
                    <a:pt x="27925" y="7305"/>
                  </a:cubicBezTo>
                  <a:lnTo>
                    <a:pt x="27583" y="7610"/>
                  </a:lnTo>
                  <a:cubicBezTo>
                    <a:pt x="27588" y="7610"/>
                    <a:pt x="27594" y="7610"/>
                    <a:pt x="27599" y="7609"/>
                  </a:cubicBezTo>
                  <a:lnTo>
                    <a:pt x="27599" y="7609"/>
                  </a:lnTo>
                  <a:cubicBezTo>
                    <a:pt x="27484" y="7713"/>
                    <a:pt x="27381" y="7800"/>
                    <a:pt x="27278" y="7800"/>
                  </a:cubicBezTo>
                  <a:cubicBezTo>
                    <a:pt x="27126" y="7800"/>
                    <a:pt x="26822" y="7610"/>
                    <a:pt x="26822" y="7610"/>
                  </a:cubicBezTo>
                  <a:cubicBezTo>
                    <a:pt x="26479" y="7305"/>
                    <a:pt x="26479" y="7153"/>
                    <a:pt x="26327" y="7001"/>
                  </a:cubicBezTo>
                  <a:cubicBezTo>
                    <a:pt x="26327" y="6849"/>
                    <a:pt x="26175" y="6659"/>
                    <a:pt x="26175" y="6506"/>
                  </a:cubicBezTo>
                  <a:cubicBezTo>
                    <a:pt x="26023" y="6354"/>
                    <a:pt x="25871" y="6050"/>
                    <a:pt x="25871" y="5708"/>
                  </a:cubicBezTo>
                  <a:lnTo>
                    <a:pt x="26175" y="5403"/>
                  </a:lnTo>
                  <a:cubicBezTo>
                    <a:pt x="26175" y="5251"/>
                    <a:pt x="26023" y="5099"/>
                    <a:pt x="26023" y="4756"/>
                  </a:cubicBezTo>
                  <a:lnTo>
                    <a:pt x="26023" y="4604"/>
                  </a:lnTo>
                  <a:cubicBezTo>
                    <a:pt x="25871" y="4604"/>
                    <a:pt x="25871" y="4452"/>
                    <a:pt x="25680" y="4452"/>
                  </a:cubicBezTo>
                  <a:lnTo>
                    <a:pt x="25376" y="4756"/>
                  </a:lnTo>
                  <a:cubicBezTo>
                    <a:pt x="25224" y="4947"/>
                    <a:pt x="25072" y="5099"/>
                    <a:pt x="24729" y="5099"/>
                  </a:cubicBezTo>
                  <a:cubicBezTo>
                    <a:pt x="24577" y="5099"/>
                    <a:pt x="24273" y="5099"/>
                    <a:pt x="24121" y="4604"/>
                  </a:cubicBezTo>
                  <a:lnTo>
                    <a:pt x="23968" y="4604"/>
                  </a:lnTo>
                  <a:cubicBezTo>
                    <a:pt x="23474" y="4604"/>
                    <a:pt x="23017" y="4452"/>
                    <a:pt x="23017" y="3653"/>
                  </a:cubicBezTo>
                  <a:lnTo>
                    <a:pt x="23017" y="3349"/>
                  </a:lnTo>
                  <a:lnTo>
                    <a:pt x="22827" y="3349"/>
                  </a:lnTo>
                  <a:cubicBezTo>
                    <a:pt x="22523" y="3349"/>
                    <a:pt x="21876" y="3349"/>
                    <a:pt x="21572" y="2702"/>
                  </a:cubicBezTo>
                  <a:cubicBezTo>
                    <a:pt x="21419" y="2550"/>
                    <a:pt x="21419" y="2246"/>
                    <a:pt x="21572" y="2093"/>
                  </a:cubicBezTo>
                  <a:lnTo>
                    <a:pt x="21572" y="1294"/>
                  </a:lnTo>
                  <a:lnTo>
                    <a:pt x="21572" y="1"/>
                  </a:lnTo>
                  <a:close/>
                </a:path>
              </a:pathLst>
            </a:custGeom>
            <a:solidFill>
              <a:srgbClr val="8A8989"/>
            </a:solidFill>
            <a:ln cap="flat" cmpd="sng" w="9525">
              <a:solidFill>
                <a:srgbClr val="8A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431840" y="2737339"/>
              <a:ext cx="204781" cy="266216"/>
            </a:xfrm>
            <a:custGeom>
              <a:rect b="b" l="l" r="r" t="t"/>
              <a:pathLst>
                <a:path extrusionOk="0" h="37246" w="26936">
                  <a:moveTo>
                    <a:pt x="22979" y="1"/>
                  </a:moveTo>
                  <a:cubicBezTo>
                    <a:pt x="22827" y="1"/>
                    <a:pt x="22636" y="1"/>
                    <a:pt x="22484" y="153"/>
                  </a:cubicBezTo>
                  <a:cubicBezTo>
                    <a:pt x="21229" y="305"/>
                    <a:pt x="20582" y="457"/>
                    <a:pt x="20278" y="609"/>
                  </a:cubicBezTo>
                  <a:cubicBezTo>
                    <a:pt x="20582" y="952"/>
                    <a:pt x="20582" y="1408"/>
                    <a:pt x="20582" y="1561"/>
                  </a:cubicBezTo>
                  <a:lnTo>
                    <a:pt x="20430" y="3805"/>
                  </a:lnTo>
                  <a:lnTo>
                    <a:pt x="19479" y="4262"/>
                  </a:lnTo>
                  <a:cubicBezTo>
                    <a:pt x="19479" y="4414"/>
                    <a:pt x="19479" y="4756"/>
                    <a:pt x="19327" y="4908"/>
                  </a:cubicBezTo>
                  <a:lnTo>
                    <a:pt x="20278" y="5061"/>
                  </a:lnTo>
                  <a:lnTo>
                    <a:pt x="20430" y="5061"/>
                  </a:lnTo>
                  <a:lnTo>
                    <a:pt x="20734" y="4756"/>
                  </a:lnTo>
                  <a:lnTo>
                    <a:pt x="20924" y="4756"/>
                  </a:lnTo>
                  <a:cubicBezTo>
                    <a:pt x="21077" y="4756"/>
                    <a:pt x="21229" y="4756"/>
                    <a:pt x="21381" y="4908"/>
                  </a:cubicBezTo>
                  <a:lnTo>
                    <a:pt x="21533" y="4908"/>
                  </a:lnTo>
                  <a:lnTo>
                    <a:pt x="21875" y="5707"/>
                  </a:lnTo>
                  <a:lnTo>
                    <a:pt x="21685" y="6316"/>
                  </a:lnTo>
                  <a:lnTo>
                    <a:pt x="21685" y="6506"/>
                  </a:lnTo>
                  <a:cubicBezTo>
                    <a:pt x="21533" y="6963"/>
                    <a:pt x="21229" y="7115"/>
                    <a:pt x="21077" y="7115"/>
                  </a:cubicBezTo>
                  <a:lnTo>
                    <a:pt x="20734" y="7115"/>
                  </a:lnTo>
                  <a:cubicBezTo>
                    <a:pt x="20582" y="7115"/>
                    <a:pt x="20278" y="7115"/>
                    <a:pt x="20125" y="6811"/>
                  </a:cubicBezTo>
                  <a:lnTo>
                    <a:pt x="19973" y="6811"/>
                  </a:lnTo>
                  <a:cubicBezTo>
                    <a:pt x="19973" y="6811"/>
                    <a:pt x="19783" y="6963"/>
                    <a:pt x="19631" y="6963"/>
                  </a:cubicBezTo>
                  <a:cubicBezTo>
                    <a:pt x="19631" y="7115"/>
                    <a:pt x="19479" y="7267"/>
                    <a:pt x="19479" y="7457"/>
                  </a:cubicBezTo>
                  <a:lnTo>
                    <a:pt x="18832" y="8218"/>
                  </a:lnTo>
                  <a:cubicBezTo>
                    <a:pt x="19327" y="8713"/>
                    <a:pt x="19479" y="9017"/>
                    <a:pt x="19327" y="9664"/>
                  </a:cubicBezTo>
                  <a:lnTo>
                    <a:pt x="19327" y="9816"/>
                  </a:lnTo>
                  <a:cubicBezTo>
                    <a:pt x="19174" y="10311"/>
                    <a:pt x="19174" y="11072"/>
                    <a:pt x="18375" y="11072"/>
                  </a:cubicBezTo>
                  <a:cubicBezTo>
                    <a:pt x="18071" y="11072"/>
                    <a:pt x="17881" y="11072"/>
                    <a:pt x="17729" y="10919"/>
                  </a:cubicBezTo>
                  <a:lnTo>
                    <a:pt x="17576" y="10919"/>
                  </a:lnTo>
                  <a:lnTo>
                    <a:pt x="17576" y="11414"/>
                  </a:lnTo>
                  <a:cubicBezTo>
                    <a:pt x="17576" y="11414"/>
                    <a:pt x="17576" y="11566"/>
                    <a:pt x="17424" y="11566"/>
                  </a:cubicBezTo>
                  <a:lnTo>
                    <a:pt x="17424" y="11870"/>
                  </a:lnTo>
                  <a:cubicBezTo>
                    <a:pt x="17424" y="12669"/>
                    <a:pt x="16930" y="12822"/>
                    <a:pt x="16625" y="12822"/>
                  </a:cubicBezTo>
                  <a:lnTo>
                    <a:pt x="16321" y="12822"/>
                  </a:lnTo>
                  <a:cubicBezTo>
                    <a:pt x="15674" y="12669"/>
                    <a:pt x="15522" y="12213"/>
                    <a:pt x="15522" y="11870"/>
                  </a:cubicBezTo>
                  <a:lnTo>
                    <a:pt x="15370" y="11870"/>
                  </a:lnTo>
                  <a:cubicBezTo>
                    <a:pt x="15370" y="12023"/>
                    <a:pt x="15370" y="12213"/>
                    <a:pt x="15218" y="12213"/>
                  </a:cubicBezTo>
                  <a:cubicBezTo>
                    <a:pt x="15218" y="12365"/>
                    <a:pt x="15028" y="12517"/>
                    <a:pt x="14875" y="12517"/>
                  </a:cubicBezTo>
                  <a:lnTo>
                    <a:pt x="14875" y="12669"/>
                  </a:lnTo>
                  <a:cubicBezTo>
                    <a:pt x="14875" y="12822"/>
                    <a:pt x="15028" y="12822"/>
                    <a:pt x="14875" y="12974"/>
                  </a:cubicBezTo>
                  <a:lnTo>
                    <a:pt x="14267" y="13468"/>
                  </a:lnTo>
                  <a:lnTo>
                    <a:pt x="14076" y="13621"/>
                  </a:lnTo>
                  <a:cubicBezTo>
                    <a:pt x="13772" y="13773"/>
                    <a:pt x="13468" y="14115"/>
                    <a:pt x="12973" y="14115"/>
                  </a:cubicBezTo>
                  <a:cubicBezTo>
                    <a:pt x="12669" y="14115"/>
                    <a:pt x="12364" y="13925"/>
                    <a:pt x="12174" y="13773"/>
                  </a:cubicBezTo>
                  <a:lnTo>
                    <a:pt x="12022" y="13773"/>
                  </a:lnTo>
                  <a:cubicBezTo>
                    <a:pt x="11718" y="13773"/>
                    <a:pt x="11565" y="13773"/>
                    <a:pt x="11223" y="13925"/>
                  </a:cubicBezTo>
                  <a:cubicBezTo>
                    <a:pt x="11071" y="13925"/>
                    <a:pt x="10767" y="13925"/>
                    <a:pt x="10614" y="14115"/>
                  </a:cubicBezTo>
                  <a:lnTo>
                    <a:pt x="10462" y="14115"/>
                  </a:lnTo>
                  <a:cubicBezTo>
                    <a:pt x="10272" y="14115"/>
                    <a:pt x="10120" y="14115"/>
                    <a:pt x="9968" y="13925"/>
                  </a:cubicBezTo>
                  <a:lnTo>
                    <a:pt x="9968" y="14115"/>
                  </a:lnTo>
                  <a:cubicBezTo>
                    <a:pt x="9968" y="14419"/>
                    <a:pt x="9815" y="14724"/>
                    <a:pt x="9169" y="14876"/>
                  </a:cubicBezTo>
                  <a:lnTo>
                    <a:pt x="8712" y="14876"/>
                  </a:lnTo>
                  <a:cubicBezTo>
                    <a:pt x="8560" y="15066"/>
                    <a:pt x="8370" y="15066"/>
                    <a:pt x="8218" y="15066"/>
                  </a:cubicBezTo>
                  <a:lnTo>
                    <a:pt x="8218" y="15218"/>
                  </a:lnTo>
                  <a:cubicBezTo>
                    <a:pt x="8065" y="15523"/>
                    <a:pt x="7913" y="16169"/>
                    <a:pt x="7114" y="16169"/>
                  </a:cubicBezTo>
                  <a:lnTo>
                    <a:pt x="6962" y="16169"/>
                  </a:lnTo>
                  <a:cubicBezTo>
                    <a:pt x="6962" y="16474"/>
                    <a:pt x="6810" y="17273"/>
                    <a:pt x="6011" y="17273"/>
                  </a:cubicBezTo>
                  <a:cubicBezTo>
                    <a:pt x="5859" y="17920"/>
                    <a:pt x="5516" y="17920"/>
                    <a:pt x="5212" y="17920"/>
                  </a:cubicBezTo>
                  <a:lnTo>
                    <a:pt x="4908" y="17920"/>
                  </a:lnTo>
                  <a:lnTo>
                    <a:pt x="4908" y="18376"/>
                  </a:lnTo>
                  <a:cubicBezTo>
                    <a:pt x="4756" y="18680"/>
                    <a:pt x="4413" y="19023"/>
                    <a:pt x="3957" y="19023"/>
                  </a:cubicBezTo>
                  <a:cubicBezTo>
                    <a:pt x="3804" y="19479"/>
                    <a:pt x="3462" y="19632"/>
                    <a:pt x="3158" y="19632"/>
                  </a:cubicBezTo>
                  <a:cubicBezTo>
                    <a:pt x="3006" y="19632"/>
                    <a:pt x="2663" y="19479"/>
                    <a:pt x="2511" y="19479"/>
                  </a:cubicBezTo>
                  <a:cubicBezTo>
                    <a:pt x="2359" y="19479"/>
                    <a:pt x="2207" y="19632"/>
                    <a:pt x="1902" y="19822"/>
                  </a:cubicBezTo>
                  <a:cubicBezTo>
                    <a:pt x="1902" y="19974"/>
                    <a:pt x="1712" y="19974"/>
                    <a:pt x="1560" y="20126"/>
                  </a:cubicBezTo>
                  <a:lnTo>
                    <a:pt x="761" y="19822"/>
                  </a:lnTo>
                  <a:lnTo>
                    <a:pt x="457" y="19479"/>
                  </a:lnTo>
                  <a:lnTo>
                    <a:pt x="457" y="19479"/>
                  </a:lnTo>
                  <a:cubicBezTo>
                    <a:pt x="304" y="19822"/>
                    <a:pt x="457" y="20278"/>
                    <a:pt x="609" y="20430"/>
                  </a:cubicBezTo>
                  <a:cubicBezTo>
                    <a:pt x="761" y="20583"/>
                    <a:pt x="951" y="20925"/>
                    <a:pt x="1103" y="21077"/>
                  </a:cubicBezTo>
                  <a:cubicBezTo>
                    <a:pt x="1408" y="21724"/>
                    <a:pt x="1712" y="22028"/>
                    <a:pt x="1560" y="22675"/>
                  </a:cubicBezTo>
                  <a:lnTo>
                    <a:pt x="951" y="29333"/>
                  </a:lnTo>
                  <a:lnTo>
                    <a:pt x="951" y="31045"/>
                  </a:lnTo>
                  <a:cubicBezTo>
                    <a:pt x="951" y="31539"/>
                    <a:pt x="761" y="31996"/>
                    <a:pt x="761" y="32490"/>
                  </a:cubicBezTo>
                  <a:lnTo>
                    <a:pt x="761" y="32795"/>
                  </a:lnTo>
                  <a:lnTo>
                    <a:pt x="761" y="33289"/>
                  </a:lnTo>
                  <a:lnTo>
                    <a:pt x="609" y="33442"/>
                  </a:lnTo>
                  <a:cubicBezTo>
                    <a:pt x="457" y="33594"/>
                    <a:pt x="0" y="33898"/>
                    <a:pt x="152" y="34393"/>
                  </a:cubicBezTo>
                  <a:lnTo>
                    <a:pt x="152" y="34697"/>
                  </a:lnTo>
                  <a:cubicBezTo>
                    <a:pt x="152" y="34849"/>
                    <a:pt x="0" y="35039"/>
                    <a:pt x="0" y="35344"/>
                  </a:cubicBezTo>
                  <a:cubicBezTo>
                    <a:pt x="0" y="35648"/>
                    <a:pt x="152" y="35800"/>
                    <a:pt x="304" y="36143"/>
                  </a:cubicBezTo>
                  <a:cubicBezTo>
                    <a:pt x="457" y="36143"/>
                    <a:pt x="457" y="36295"/>
                    <a:pt x="457" y="36295"/>
                  </a:cubicBezTo>
                  <a:lnTo>
                    <a:pt x="1103" y="36599"/>
                  </a:lnTo>
                  <a:cubicBezTo>
                    <a:pt x="1408" y="36447"/>
                    <a:pt x="1560" y="36447"/>
                    <a:pt x="1902" y="36295"/>
                  </a:cubicBezTo>
                  <a:lnTo>
                    <a:pt x="2359" y="36295"/>
                  </a:lnTo>
                  <a:cubicBezTo>
                    <a:pt x="2359" y="36447"/>
                    <a:pt x="2359" y="36447"/>
                    <a:pt x="2511" y="36447"/>
                  </a:cubicBezTo>
                  <a:cubicBezTo>
                    <a:pt x="3006" y="36942"/>
                    <a:pt x="3310" y="37246"/>
                    <a:pt x="3804" y="37246"/>
                  </a:cubicBezTo>
                  <a:cubicBezTo>
                    <a:pt x="4109" y="37246"/>
                    <a:pt x="4413" y="37246"/>
                    <a:pt x="4565" y="36942"/>
                  </a:cubicBezTo>
                  <a:cubicBezTo>
                    <a:pt x="4565" y="36751"/>
                    <a:pt x="4756" y="36599"/>
                    <a:pt x="4756" y="36447"/>
                  </a:cubicBezTo>
                  <a:cubicBezTo>
                    <a:pt x="4756" y="36447"/>
                    <a:pt x="4756" y="36295"/>
                    <a:pt x="4908" y="36295"/>
                  </a:cubicBezTo>
                  <a:cubicBezTo>
                    <a:pt x="5212" y="35991"/>
                    <a:pt x="5707" y="35648"/>
                    <a:pt x="5859" y="35192"/>
                  </a:cubicBezTo>
                  <a:cubicBezTo>
                    <a:pt x="6011" y="35039"/>
                    <a:pt x="6011" y="34849"/>
                    <a:pt x="6011" y="34697"/>
                  </a:cubicBezTo>
                  <a:cubicBezTo>
                    <a:pt x="6163" y="34545"/>
                    <a:pt x="6163" y="34393"/>
                    <a:pt x="6163" y="34393"/>
                  </a:cubicBezTo>
                  <a:lnTo>
                    <a:pt x="6315" y="34393"/>
                  </a:lnTo>
                  <a:cubicBezTo>
                    <a:pt x="6468" y="34240"/>
                    <a:pt x="6658" y="34240"/>
                    <a:pt x="6962" y="33898"/>
                  </a:cubicBezTo>
                  <a:cubicBezTo>
                    <a:pt x="7114" y="33746"/>
                    <a:pt x="7114" y="33442"/>
                    <a:pt x="7114" y="33289"/>
                  </a:cubicBezTo>
                  <a:lnTo>
                    <a:pt x="7114" y="33137"/>
                  </a:lnTo>
                  <a:cubicBezTo>
                    <a:pt x="7267" y="33137"/>
                    <a:pt x="7267" y="33137"/>
                    <a:pt x="7267" y="32947"/>
                  </a:cubicBezTo>
                  <a:cubicBezTo>
                    <a:pt x="7609" y="32795"/>
                    <a:pt x="7913" y="32490"/>
                    <a:pt x="7913" y="31996"/>
                  </a:cubicBezTo>
                  <a:cubicBezTo>
                    <a:pt x="7913" y="31844"/>
                    <a:pt x="7913" y="31844"/>
                    <a:pt x="8370" y="31844"/>
                  </a:cubicBezTo>
                  <a:lnTo>
                    <a:pt x="9321" y="31844"/>
                  </a:lnTo>
                  <a:cubicBezTo>
                    <a:pt x="9663" y="31844"/>
                    <a:pt x="9968" y="31692"/>
                    <a:pt x="10120" y="31387"/>
                  </a:cubicBezTo>
                  <a:cubicBezTo>
                    <a:pt x="10120" y="31235"/>
                    <a:pt x="10272" y="31045"/>
                    <a:pt x="10462" y="30893"/>
                  </a:cubicBezTo>
                  <a:lnTo>
                    <a:pt x="10767" y="30588"/>
                  </a:lnTo>
                  <a:cubicBezTo>
                    <a:pt x="11071" y="30284"/>
                    <a:pt x="11565" y="29789"/>
                    <a:pt x="11413" y="29143"/>
                  </a:cubicBezTo>
                  <a:cubicBezTo>
                    <a:pt x="11565" y="29143"/>
                    <a:pt x="11718" y="29143"/>
                    <a:pt x="11870" y="28990"/>
                  </a:cubicBezTo>
                  <a:lnTo>
                    <a:pt x="11870" y="29485"/>
                  </a:lnTo>
                  <a:cubicBezTo>
                    <a:pt x="11870" y="29485"/>
                    <a:pt x="11718" y="29637"/>
                    <a:pt x="11565" y="29789"/>
                  </a:cubicBezTo>
                  <a:cubicBezTo>
                    <a:pt x="11223" y="30284"/>
                    <a:pt x="10767" y="30740"/>
                    <a:pt x="10919" y="31235"/>
                  </a:cubicBezTo>
                  <a:cubicBezTo>
                    <a:pt x="10919" y="31539"/>
                    <a:pt x="11223" y="31844"/>
                    <a:pt x="11718" y="32186"/>
                  </a:cubicBezTo>
                  <a:lnTo>
                    <a:pt x="11870" y="32186"/>
                  </a:lnTo>
                  <a:cubicBezTo>
                    <a:pt x="11870" y="32338"/>
                    <a:pt x="12022" y="32338"/>
                    <a:pt x="12174" y="32490"/>
                  </a:cubicBezTo>
                  <a:lnTo>
                    <a:pt x="12364" y="32490"/>
                  </a:lnTo>
                  <a:cubicBezTo>
                    <a:pt x="12364" y="32643"/>
                    <a:pt x="12517" y="33137"/>
                    <a:pt x="12517" y="33442"/>
                  </a:cubicBezTo>
                  <a:cubicBezTo>
                    <a:pt x="12517" y="33898"/>
                    <a:pt x="12364" y="35039"/>
                    <a:pt x="13125" y="35192"/>
                  </a:cubicBezTo>
                  <a:lnTo>
                    <a:pt x="13620" y="34545"/>
                  </a:lnTo>
                  <a:lnTo>
                    <a:pt x="13924" y="34697"/>
                  </a:lnTo>
                  <a:cubicBezTo>
                    <a:pt x="13924" y="34545"/>
                    <a:pt x="14571" y="33289"/>
                    <a:pt x="14723" y="33137"/>
                  </a:cubicBezTo>
                  <a:lnTo>
                    <a:pt x="14723" y="32795"/>
                  </a:lnTo>
                  <a:cubicBezTo>
                    <a:pt x="14875" y="32643"/>
                    <a:pt x="15028" y="32490"/>
                    <a:pt x="15218" y="32338"/>
                  </a:cubicBezTo>
                  <a:lnTo>
                    <a:pt x="15370" y="31844"/>
                  </a:lnTo>
                  <a:lnTo>
                    <a:pt x="15370" y="31387"/>
                  </a:lnTo>
                  <a:lnTo>
                    <a:pt x="15370" y="30893"/>
                  </a:lnTo>
                  <a:cubicBezTo>
                    <a:pt x="15522" y="30436"/>
                    <a:pt x="15674" y="30094"/>
                    <a:pt x="16169" y="29637"/>
                  </a:cubicBezTo>
                  <a:cubicBezTo>
                    <a:pt x="16625" y="29143"/>
                    <a:pt x="16778" y="28191"/>
                    <a:pt x="16930" y="27583"/>
                  </a:cubicBezTo>
                  <a:cubicBezTo>
                    <a:pt x="16930" y="27431"/>
                    <a:pt x="16930" y="27240"/>
                    <a:pt x="17120" y="27088"/>
                  </a:cubicBezTo>
                  <a:cubicBezTo>
                    <a:pt x="17272" y="26479"/>
                    <a:pt x="17576" y="25833"/>
                    <a:pt x="17729" y="25186"/>
                  </a:cubicBezTo>
                  <a:cubicBezTo>
                    <a:pt x="17881" y="25186"/>
                    <a:pt x="17881" y="25034"/>
                    <a:pt x="17881" y="25034"/>
                  </a:cubicBezTo>
                  <a:cubicBezTo>
                    <a:pt x="18375" y="24387"/>
                    <a:pt x="18832" y="23778"/>
                    <a:pt x="18528" y="23132"/>
                  </a:cubicBezTo>
                  <a:cubicBezTo>
                    <a:pt x="18528" y="22979"/>
                    <a:pt x="18375" y="22979"/>
                    <a:pt x="18375" y="22827"/>
                  </a:cubicBezTo>
                  <a:cubicBezTo>
                    <a:pt x="18528" y="22827"/>
                    <a:pt x="18680" y="22675"/>
                    <a:pt x="18832" y="22485"/>
                  </a:cubicBezTo>
                  <a:cubicBezTo>
                    <a:pt x="19327" y="22028"/>
                    <a:pt x="19479" y="21229"/>
                    <a:pt x="19479" y="20583"/>
                  </a:cubicBezTo>
                  <a:lnTo>
                    <a:pt x="19022" y="19974"/>
                  </a:lnTo>
                  <a:lnTo>
                    <a:pt x="18832" y="19974"/>
                  </a:lnTo>
                  <a:cubicBezTo>
                    <a:pt x="18375" y="19974"/>
                    <a:pt x="18071" y="20126"/>
                    <a:pt x="17881" y="20278"/>
                  </a:cubicBezTo>
                  <a:cubicBezTo>
                    <a:pt x="17729" y="20278"/>
                    <a:pt x="17576" y="20430"/>
                    <a:pt x="17576" y="20430"/>
                  </a:cubicBezTo>
                  <a:lnTo>
                    <a:pt x="16930" y="20430"/>
                  </a:lnTo>
                  <a:cubicBezTo>
                    <a:pt x="16930" y="20430"/>
                    <a:pt x="16778" y="20430"/>
                    <a:pt x="16778" y="20278"/>
                  </a:cubicBezTo>
                  <a:lnTo>
                    <a:pt x="16930" y="20278"/>
                  </a:lnTo>
                  <a:cubicBezTo>
                    <a:pt x="17424" y="20126"/>
                    <a:pt x="17576" y="19632"/>
                    <a:pt x="17729" y="19479"/>
                  </a:cubicBezTo>
                  <a:lnTo>
                    <a:pt x="17729" y="19327"/>
                  </a:lnTo>
                  <a:lnTo>
                    <a:pt x="18071" y="19175"/>
                  </a:lnTo>
                  <a:cubicBezTo>
                    <a:pt x="18223" y="19175"/>
                    <a:pt x="18528" y="19175"/>
                    <a:pt x="18680" y="19023"/>
                  </a:cubicBezTo>
                  <a:cubicBezTo>
                    <a:pt x="19479" y="18528"/>
                    <a:pt x="19327" y="17729"/>
                    <a:pt x="19327" y="17273"/>
                  </a:cubicBezTo>
                  <a:lnTo>
                    <a:pt x="19327" y="17121"/>
                  </a:lnTo>
                  <a:cubicBezTo>
                    <a:pt x="19174" y="15371"/>
                    <a:pt x="20125" y="14115"/>
                    <a:pt x="21533" y="12669"/>
                  </a:cubicBezTo>
                  <a:cubicBezTo>
                    <a:pt x="21685" y="12365"/>
                    <a:pt x="22028" y="12213"/>
                    <a:pt x="22332" y="11870"/>
                  </a:cubicBezTo>
                  <a:cubicBezTo>
                    <a:pt x="22827" y="11718"/>
                    <a:pt x="23131" y="11414"/>
                    <a:pt x="23435" y="11072"/>
                  </a:cubicBezTo>
                  <a:cubicBezTo>
                    <a:pt x="23587" y="10919"/>
                    <a:pt x="23587" y="10767"/>
                    <a:pt x="23778" y="10615"/>
                  </a:cubicBezTo>
                  <a:cubicBezTo>
                    <a:pt x="23930" y="10311"/>
                    <a:pt x="24234" y="9816"/>
                    <a:pt x="24386" y="9816"/>
                  </a:cubicBezTo>
                  <a:lnTo>
                    <a:pt x="24539" y="9816"/>
                  </a:lnTo>
                  <a:cubicBezTo>
                    <a:pt x="25490" y="9017"/>
                    <a:pt x="25832" y="8408"/>
                    <a:pt x="26136" y="7610"/>
                  </a:cubicBezTo>
                  <a:cubicBezTo>
                    <a:pt x="26136" y="7457"/>
                    <a:pt x="26289" y="7267"/>
                    <a:pt x="26289" y="7115"/>
                  </a:cubicBezTo>
                  <a:cubicBezTo>
                    <a:pt x="26441" y="6963"/>
                    <a:pt x="26631" y="6811"/>
                    <a:pt x="26783" y="6658"/>
                  </a:cubicBezTo>
                  <a:lnTo>
                    <a:pt x="26783" y="6506"/>
                  </a:lnTo>
                  <a:cubicBezTo>
                    <a:pt x="26783" y="6316"/>
                    <a:pt x="26935" y="6164"/>
                    <a:pt x="26935" y="6164"/>
                  </a:cubicBezTo>
                  <a:lnTo>
                    <a:pt x="26783" y="6164"/>
                  </a:lnTo>
                  <a:lnTo>
                    <a:pt x="26935" y="5061"/>
                  </a:lnTo>
                  <a:cubicBezTo>
                    <a:pt x="26935" y="5061"/>
                    <a:pt x="26783" y="5061"/>
                    <a:pt x="26783" y="4908"/>
                  </a:cubicBezTo>
                  <a:lnTo>
                    <a:pt x="26631" y="4908"/>
                  </a:lnTo>
                  <a:cubicBezTo>
                    <a:pt x="26441" y="4414"/>
                    <a:pt x="26631" y="3805"/>
                    <a:pt x="26631" y="3311"/>
                  </a:cubicBezTo>
                  <a:cubicBezTo>
                    <a:pt x="26783" y="2854"/>
                    <a:pt x="26783" y="2207"/>
                    <a:pt x="25984" y="2055"/>
                  </a:cubicBezTo>
                  <a:lnTo>
                    <a:pt x="25832" y="1903"/>
                  </a:lnTo>
                  <a:lnTo>
                    <a:pt x="25680" y="1561"/>
                  </a:lnTo>
                  <a:cubicBezTo>
                    <a:pt x="25680" y="1408"/>
                    <a:pt x="25680" y="1256"/>
                    <a:pt x="25490" y="1104"/>
                  </a:cubicBezTo>
                  <a:cubicBezTo>
                    <a:pt x="25185" y="305"/>
                    <a:pt x="24082" y="1"/>
                    <a:pt x="23435" y="1"/>
                  </a:cubicBezTo>
                  <a:close/>
                </a:path>
              </a:pathLst>
            </a:custGeom>
            <a:solidFill>
              <a:srgbClr val="8A8989"/>
            </a:solidFill>
            <a:ln cap="flat" cmpd="sng" w="9525">
              <a:solidFill>
                <a:srgbClr val="8A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369074" y="2730541"/>
              <a:ext cx="229079" cy="150655"/>
            </a:xfrm>
            <a:custGeom>
              <a:rect b="b" l="l" r="r" t="t"/>
              <a:pathLst>
                <a:path extrusionOk="0" h="21078" w="30132">
                  <a:moveTo>
                    <a:pt x="29789" y="5859"/>
                  </a:moveTo>
                  <a:lnTo>
                    <a:pt x="29637" y="5859"/>
                  </a:lnTo>
                  <a:cubicBezTo>
                    <a:pt x="29485" y="5707"/>
                    <a:pt x="29333" y="5707"/>
                    <a:pt x="29180" y="5707"/>
                  </a:cubicBezTo>
                  <a:lnTo>
                    <a:pt x="28990" y="5707"/>
                  </a:lnTo>
                  <a:lnTo>
                    <a:pt x="28686" y="6012"/>
                  </a:lnTo>
                  <a:lnTo>
                    <a:pt x="28534" y="6012"/>
                  </a:lnTo>
                  <a:lnTo>
                    <a:pt x="27583" y="5859"/>
                  </a:lnTo>
                  <a:cubicBezTo>
                    <a:pt x="27735" y="5707"/>
                    <a:pt x="27735" y="5365"/>
                    <a:pt x="27735" y="5213"/>
                  </a:cubicBezTo>
                  <a:lnTo>
                    <a:pt x="27735" y="5213"/>
                  </a:lnTo>
                  <a:lnTo>
                    <a:pt x="28686" y="4756"/>
                  </a:lnTo>
                  <a:lnTo>
                    <a:pt x="28838" y="2512"/>
                  </a:lnTo>
                  <a:cubicBezTo>
                    <a:pt x="28838" y="2359"/>
                    <a:pt x="28838" y="1903"/>
                    <a:pt x="28534" y="1560"/>
                  </a:cubicBezTo>
                  <a:cubicBezTo>
                    <a:pt x="28381" y="1560"/>
                    <a:pt x="28229" y="1408"/>
                    <a:pt x="27887" y="1408"/>
                  </a:cubicBezTo>
                  <a:cubicBezTo>
                    <a:pt x="27583" y="1408"/>
                    <a:pt x="27088" y="1256"/>
                    <a:pt x="26784" y="1256"/>
                  </a:cubicBezTo>
                  <a:cubicBezTo>
                    <a:pt x="26327" y="1256"/>
                    <a:pt x="25832" y="1256"/>
                    <a:pt x="25528" y="1104"/>
                  </a:cubicBezTo>
                  <a:cubicBezTo>
                    <a:pt x="25376" y="1104"/>
                    <a:pt x="25186" y="952"/>
                    <a:pt x="24881" y="800"/>
                  </a:cubicBezTo>
                  <a:cubicBezTo>
                    <a:pt x="24729" y="609"/>
                    <a:pt x="24425" y="457"/>
                    <a:pt x="24235" y="305"/>
                  </a:cubicBezTo>
                  <a:cubicBezTo>
                    <a:pt x="23626" y="153"/>
                    <a:pt x="23131" y="1"/>
                    <a:pt x="22523" y="1"/>
                  </a:cubicBezTo>
                  <a:lnTo>
                    <a:pt x="22028" y="1"/>
                  </a:lnTo>
                  <a:cubicBezTo>
                    <a:pt x="21876" y="153"/>
                    <a:pt x="21572" y="153"/>
                    <a:pt x="21381" y="305"/>
                  </a:cubicBezTo>
                  <a:cubicBezTo>
                    <a:pt x="21229" y="305"/>
                    <a:pt x="21077" y="457"/>
                    <a:pt x="21077" y="457"/>
                  </a:cubicBezTo>
                  <a:cubicBezTo>
                    <a:pt x="21077" y="457"/>
                    <a:pt x="20925" y="305"/>
                    <a:pt x="20773" y="305"/>
                  </a:cubicBezTo>
                  <a:cubicBezTo>
                    <a:pt x="20620" y="305"/>
                    <a:pt x="20430" y="153"/>
                    <a:pt x="20126" y="153"/>
                  </a:cubicBezTo>
                  <a:cubicBezTo>
                    <a:pt x="19974" y="1"/>
                    <a:pt x="19821" y="1"/>
                    <a:pt x="19669" y="1"/>
                  </a:cubicBezTo>
                  <a:cubicBezTo>
                    <a:pt x="18718" y="1"/>
                    <a:pt x="17919" y="305"/>
                    <a:pt x="17120" y="952"/>
                  </a:cubicBezTo>
                  <a:cubicBezTo>
                    <a:pt x="16321" y="1560"/>
                    <a:pt x="15218" y="1560"/>
                    <a:pt x="14419" y="1560"/>
                  </a:cubicBezTo>
                  <a:lnTo>
                    <a:pt x="13316" y="1560"/>
                  </a:lnTo>
                  <a:lnTo>
                    <a:pt x="12365" y="1560"/>
                  </a:lnTo>
                  <a:lnTo>
                    <a:pt x="11718" y="1560"/>
                  </a:lnTo>
                  <a:lnTo>
                    <a:pt x="10919" y="1560"/>
                  </a:lnTo>
                  <a:lnTo>
                    <a:pt x="10158" y="1560"/>
                  </a:lnTo>
                  <a:lnTo>
                    <a:pt x="9968" y="1560"/>
                  </a:lnTo>
                  <a:lnTo>
                    <a:pt x="6810" y="2055"/>
                  </a:lnTo>
                  <a:cubicBezTo>
                    <a:pt x="5859" y="2055"/>
                    <a:pt x="5060" y="2512"/>
                    <a:pt x="4261" y="2854"/>
                  </a:cubicBezTo>
                  <a:cubicBezTo>
                    <a:pt x="3653" y="3006"/>
                    <a:pt x="3158" y="3310"/>
                    <a:pt x="2549" y="3463"/>
                  </a:cubicBezTo>
                  <a:lnTo>
                    <a:pt x="2207" y="3463"/>
                  </a:lnTo>
                  <a:cubicBezTo>
                    <a:pt x="1903" y="3463"/>
                    <a:pt x="1408" y="3653"/>
                    <a:pt x="952" y="4262"/>
                  </a:cubicBezTo>
                  <a:cubicBezTo>
                    <a:pt x="647" y="4604"/>
                    <a:pt x="457" y="5060"/>
                    <a:pt x="305" y="5365"/>
                  </a:cubicBezTo>
                  <a:lnTo>
                    <a:pt x="305" y="5707"/>
                  </a:lnTo>
                  <a:cubicBezTo>
                    <a:pt x="305" y="5859"/>
                    <a:pt x="153" y="6012"/>
                    <a:pt x="153" y="6316"/>
                  </a:cubicBezTo>
                  <a:lnTo>
                    <a:pt x="153" y="7609"/>
                  </a:lnTo>
                  <a:lnTo>
                    <a:pt x="153" y="8408"/>
                  </a:lnTo>
                  <a:cubicBezTo>
                    <a:pt x="0" y="8561"/>
                    <a:pt x="0" y="8865"/>
                    <a:pt x="153" y="9017"/>
                  </a:cubicBezTo>
                  <a:lnTo>
                    <a:pt x="153" y="9017"/>
                  </a:lnTo>
                  <a:cubicBezTo>
                    <a:pt x="457" y="9664"/>
                    <a:pt x="1104" y="9664"/>
                    <a:pt x="1408" y="9664"/>
                  </a:cubicBezTo>
                  <a:lnTo>
                    <a:pt x="1598" y="9664"/>
                  </a:lnTo>
                  <a:lnTo>
                    <a:pt x="1598" y="9968"/>
                  </a:lnTo>
                  <a:cubicBezTo>
                    <a:pt x="1598" y="10767"/>
                    <a:pt x="2055" y="10919"/>
                    <a:pt x="2549" y="10919"/>
                  </a:cubicBezTo>
                  <a:lnTo>
                    <a:pt x="2702" y="10919"/>
                  </a:lnTo>
                  <a:cubicBezTo>
                    <a:pt x="2854" y="11414"/>
                    <a:pt x="3158" y="11414"/>
                    <a:pt x="3310" y="11414"/>
                  </a:cubicBezTo>
                  <a:cubicBezTo>
                    <a:pt x="3653" y="11414"/>
                    <a:pt x="3805" y="11262"/>
                    <a:pt x="3957" y="11071"/>
                  </a:cubicBezTo>
                  <a:lnTo>
                    <a:pt x="4261" y="10767"/>
                  </a:lnTo>
                  <a:lnTo>
                    <a:pt x="4261" y="10767"/>
                  </a:lnTo>
                  <a:lnTo>
                    <a:pt x="4261" y="10767"/>
                  </a:lnTo>
                  <a:lnTo>
                    <a:pt x="4261" y="10767"/>
                  </a:lnTo>
                  <a:cubicBezTo>
                    <a:pt x="4452" y="10767"/>
                    <a:pt x="4452" y="10919"/>
                    <a:pt x="4604" y="10919"/>
                  </a:cubicBezTo>
                  <a:lnTo>
                    <a:pt x="4604" y="11071"/>
                  </a:lnTo>
                  <a:cubicBezTo>
                    <a:pt x="4604" y="11414"/>
                    <a:pt x="4756" y="11566"/>
                    <a:pt x="4756" y="11718"/>
                  </a:cubicBezTo>
                  <a:lnTo>
                    <a:pt x="4452" y="12023"/>
                  </a:lnTo>
                  <a:cubicBezTo>
                    <a:pt x="4452" y="12365"/>
                    <a:pt x="4604" y="12669"/>
                    <a:pt x="4756" y="12821"/>
                  </a:cubicBezTo>
                  <a:cubicBezTo>
                    <a:pt x="4756" y="12974"/>
                    <a:pt x="4908" y="13164"/>
                    <a:pt x="4908" y="13316"/>
                  </a:cubicBezTo>
                  <a:cubicBezTo>
                    <a:pt x="5060" y="13468"/>
                    <a:pt x="5060" y="13620"/>
                    <a:pt x="5403" y="13925"/>
                  </a:cubicBezTo>
                  <a:cubicBezTo>
                    <a:pt x="5403" y="13925"/>
                    <a:pt x="5707" y="14115"/>
                    <a:pt x="5859" y="14115"/>
                  </a:cubicBezTo>
                  <a:cubicBezTo>
                    <a:pt x="6011" y="14115"/>
                    <a:pt x="6164" y="13925"/>
                    <a:pt x="6354" y="13773"/>
                  </a:cubicBezTo>
                  <a:cubicBezTo>
                    <a:pt x="6354" y="13773"/>
                    <a:pt x="6354" y="13925"/>
                    <a:pt x="6164" y="13925"/>
                  </a:cubicBezTo>
                  <a:lnTo>
                    <a:pt x="6164" y="13925"/>
                  </a:lnTo>
                  <a:lnTo>
                    <a:pt x="6506" y="13620"/>
                  </a:lnTo>
                  <a:cubicBezTo>
                    <a:pt x="6658" y="13773"/>
                    <a:pt x="6658" y="13925"/>
                    <a:pt x="6963" y="14115"/>
                  </a:cubicBezTo>
                  <a:cubicBezTo>
                    <a:pt x="6963" y="14267"/>
                    <a:pt x="6963" y="14572"/>
                    <a:pt x="6810" y="14724"/>
                  </a:cubicBezTo>
                  <a:lnTo>
                    <a:pt x="6810" y="15218"/>
                  </a:lnTo>
                  <a:cubicBezTo>
                    <a:pt x="6658" y="16169"/>
                    <a:pt x="6810" y="17120"/>
                    <a:pt x="7457" y="17729"/>
                  </a:cubicBezTo>
                  <a:cubicBezTo>
                    <a:pt x="7609" y="17729"/>
                    <a:pt x="7609" y="17729"/>
                    <a:pt x="7761" y="17919"/>
                  </a:cubicBezTo>
                  <a:cubicBezTo>
                    <a:pt x="7609" y="18376"/>
                    <a:pt x="7914" y="18871"/>
                    <a:pt x="8066" y="19175"/>
                  </a:cubicBezTo>
                  <a:lnTo>
                    <a:pt x="8256" y="19327"/>
                  </a:lnTo>
                  <a:lnTo>
                    <a:pt x="8713" y="20430"/>
                  </a:lnTo>
                  <a:lnTo>
                    <a:pt x="9017" y="20773"/>
                  </a:lnTo>
                  <a:lnTo>
                    <a:pt x="9816" y="21077"/>
                  </a:lnTo>
                  <a:cubicBezTo>
                    <a:pt x="9968" y="20925"/>
                    <a:pt x="10158" y="20925"/>
                    <a:pt x="10158" y="20773"/>
                  </a:cubicBezTo>
                  <a:cubicBezTo>
                    <a:pt x="10463" y="20583"/>
                    <a:pt x="10615" y="20430"/>
                    <a:pt x="10767" y="20430"/>
                  </a:cubicBezTo>
                  <a:lnTo>
                    <a:pt x="10767" y="20430"/>
                  </a:lnTo>
                  <a:cubicBezTo>
                    <a:pt x="10919" y="20430"/>
                    <a:pt x="11262" y="20583"/>
                    <a:pt x="11414" y="20583"/>
                  </a:cubicBezTo>
                  <a:cubicBezTo>
                    <a:pt x="11718" y="20583"/>
                    <a:pt x="12060" y="20430"/>
                    <a:pt x="12213" y="19974"/>
                  </a:cubicBezTo>
                  <a:lnTo>
                    <a:pt x="12213" y="19974"/>
                  </a:lnTo>
                  <a:cubicBezTo>
                    <a:pt x="12669" y="19974"/>
                    <a:pt x="13012" y="19631"/>
                    <a:pt x="13164" y="19327"/>
                  </a:cubicBezTo>
                  <a:lnTo>
                    <a:pt x="13164" y="18871"/>
                  </a:lnTo>
                  <a:lnTo>
                    <a:pt x="13164" y="18871"/>
                  </a:lnTo>
                  <a:lnTo>
                    <a:pt x="13468" y="18871"/>
                  </a:lnTo>
                  <a:cubicBezTo>
                    <a:pt x="13772" y="18871"/>
                    <a:pt x="14115" y="18871"/>
                    <a:pt x="14267" y="18224"/>
                  </a:cubicBezTo>
                  <a:cubicBezTo>
                    <a:pt x="15066" y="18224"/>
                    <a:pt x="15218" y="17425"/>
                    <a:pt x="15218" y="17120"/>
                  </a:cubicBezTo>
                  <a:lnTo>
                    <a:pt x="15218" y="17120"/>
                  </a:lnTo>
                  <a:lnTo>
                    <a:pt x="15370" y="17120"/>
                  </a:lnTo>
                  <a:cubicBezTo>
                    <a:pt x="16169" y="17120"/>
                    <a:pt x="16321" y="16474"/>
                    <a:pt x="16474" y="16169"/>
                  </a:cubicBezTo>
                  <a:lnTo>
                    <a:pt x="16474" y="16017"/>
                  </a:lnTo>
                  <a:cubicBezTo>
                    <a:pt x="16626" y="16017"/>
                    <a:pt x="16816" y="16017"/>
                    <a:pt x="16968" y="15827"/>
                  </a:cubicBezTo>
                  <a:lnTo>
                    <a:pt x="17425" y="15827"/>
                  </a:lnTo>
                  <a:cubicBezTo>
                    <a:pt x="18071" y="15675"/>
                    <a:pt x="18224" y="15370"/>
                    <a:pt x="18224" y="15066"/>
                  </a:cubicBezTo>
                  <a:lnTo>
                    <a:pt x="18224" y="14876"/>
                  </a:lnTo>
                  <a:lnTo>
                    <a:pt x="18224" y="14876"/>
                  </a:lnTo>
                  <a:cubicBezTo>
                    <a:pt x="18376" y="15066"/>
                    <a:pt x="18528" y="15066"/>
                    <a:pt x="18718" y="15066"/>
                  </a:cubicBezTo>
                  <a:lnTo>
                    <a:pt x="18870" y="15066"/>
                  </a:lnTo>
                  <a:cubicBezTo>
                    <a:pt x="19023" y="14876"/>
                    <a:pt x="19327" y="14876"/>
                    <a:pt x="19479" y="14876"/>
                  </a:cubicBezTo>
                  <a:cubicBezTo>
                    <a:pt x="19821" y="14724"/>
                    <a:pt x="19974" y="14724"/>
                    <a:pt x="20278" y="14724"/>
                  </a:cubicBezTo>
                  <a:lnTo>
                    <a:pt x="20430" y="14724"/>
                  </a:lnTo>
                  <a:cubicBezTo>
                    <a:pt x="20620" y="14876"/>
                    <a:pt x="20925" y="15066"/>
                    <a:pt x="21229" y="15066"/>
                  </a:cubicBezTo>
                  <a:lnTo>
                    <a:pt x="21229" y="15066"/>
                  </a:lnTo>
                  <a:cubicBezTo>
                    <a:pt x="21724" y="15066"/>
                    <a:pt x="22028" y="14724"/>
                    <a:pt x="22332" y="14572"/>
                  </a:cubicBezTo>
                  <a:lnTo>
                    <a:pt x="22523" y="14419"/>
                  </a:lnTo>
                  <a:lnTo>
                    <a:pt x="23131" y="13925"/>
                  </a:lnTo>
                  <a:cubicBezTo>
                    <a:pt x="23284" y="13773"/>
                    <a:pt x="23131" y="13773"/>
                    <a:pt x="23131" y="13620"/>
                  </a:cubicBezTo>
                  <a:lnTo>
                    <a:pt x="23131" y="13468"/>
                  </a:lnTo>
                  <a:cubicBezTo>
                    <a:pt x="23284" y="13468"/>
                    <a:pt x="23474" y="13316"/>
                    <a:pt x="23474" y="13164"/>
                  </a:cubicBezTo>
                  <a:cubicBezTo>
                    <a:pt x="23626" y="13164"/>
                    <a:pt x="23626" y="12974"/>
                    <a:pt x="23626" y="12821"/>
                  </a:cubicBezTo>
                  <a:lnTo>
                    <a:pt x="23778" y="12821"/>
                  </a:lnTo>
                  <a:cubicBezTo>
                    <a:pt x="23778" y="13164"/>
                    <a:pt x="23930" y="13620"/>
                    <a:pt x="24577" y="13773"/>
                  </a:cubicBezTo>
                  <a:lnTo>
                    <a:pt x="24577" y="13773"/>
                  </a:lnTo>
                  <a:lnTo>
                    <a:pt x="24881" y="13773"/>
                  </a:lnTo>
                  <a:cubicBezTo>
                    <a:pt x="25186" y="13773"/>
                    <a:pt x="25680" y="13620"/>
                    <a:pt x="25680" y="12821"/>
                  </a:cubicBezTo>
                  <a:lnTo>
                    <a:pt x="25680" y="12517"/>
                  </a:lnTo>
                  <a:cubicBezTo>
                    <a:pt x="25832" y="12517"/>
                    <a:pt x="25832" y="12365"/>
                    <a:pt x="25832" y="12365"/>
                  </a:cubicBezTo>
                  <a:lnTo>
                    <a:pt x="25832" y="11870"/>
                  </a:lnTo>
                  <a:lnTo>
                    <a:pt x="25985" y="11870"/>
                  </a:lnTo>
                  <a:cubicBezTo>
                    <a:pt x="26137" y="12023"/>
                    <a:pt x="26327" y="12023"/>
                    <a:pt x="26631" y="12023"/>
                  </a:cubicBezTo>
                  <a:cubicBezTo>
                    <a:pt x="27430" y="12023"/>
                    <a:pt x="27430" y="11262"/>
                    <a:pt x="27583" y="10767"/>
                  </a:cubicBezTo>
                  <a:lnTo>
                    <a:pt x="27583" y="10615"/>
                  </a:lnTo>
                  <a:cubicBezTo>
                    <a:pt x="27735" y="9968"/>
                    <a:pt x="27583" y="9664"/>
                    <a:pt x="27088" y="9169"/>
                  </a:cubicBezTo>
                  <a:lnTo>
                    <a:pt x="27735" y="8408"/>
                  </a:lnTo>
                  <a:cubicBezTo>
                    <a:pt x="27735" y="8218"/>
                    <a:pt x="27887" y="8066"/>
                    <a:pt x="27887" y="7914"/>
                  </a:cubicBezTo>
                  <a:cubicBezTo>
                    <a:pt x="28039" y="7914"/>
                    <a:pt x="28229" y="7762"/>
                    <a:pt x="28229" y="7762"/>
                  </a:cubicBezTo>
                  <a:lnTo>
                    <a:pt x="28381" y="7762"/>
                  </a:lnTo>
                  <a:lnTo>
                    <a:pt x="28381" y="7762"/>
                  </a:lnTo>
                  <a:cubicBezTo>
                    <a:pt x="28534" y="8066"/>
                    <a:pt x="28838" y="8066"/>
                    <a:pt x="28990" y="8066"/>
                  </a:cubicBezTo>
                  <a:lnTo>
                    <a:pt x="29333" y="8066"/>
                  </a:lnTo>
                  <a:cubicBezTo>
                    <a:pt x="29485" y="8066"/>
                    <a:pt x="29789" y="7914"/>
                    <a:pt x="29941" y="7457"/>
                  </a:cubicBezTo>
                  <a:lnTo>
                    <a:pt x="29941" y="7267"/>
                  </a:lnTo>
                  <a:lnTo>
                    <a:pt x="30131" y="6658"/>
                  </a:lnTo>
                  <a:close/>
                </a:path>
              </a:pathLst>
            </a:custGeom>
            <a:solidFill>
              <a:srgbClr val="8A8989"/>
            </a:solidFill>
            <a:ln cap="flat" cmpd="sng" w="9525">
              <a:solidFill>
                <a:srgbClr val="8A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4"/>
          <p:cNvSpPr txBox="1"/>
          <p:nvPr/>
        </p:nvSpPr>
        <p:spPr>
          <a:xfrm>
            <a:off x="2113390" y="2241630"/>
            <a:ext cx="579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600">
                <a:solidFill>
                  <a:srgbClr val="A55233"/>
                </a:solidFill>
                <a:latin typeface="Avenir"/>
                <a:ea typeface="Avenir"/>
                <a:cs typeface="Avenir"/>
                <a:sym typeface="Avenir"/>
              </a:rPr>
              <a:t>85</a:t>
            </a:r>
            <a:r>
              <a:rPr b="1" lang="es" sz="1600">
                <a:solidFill>
                  <a:srgbClr val="A55233"/>
                </a:solidFill>
                <a:latin typeface="Avenir"/>
                <a:ea typeface="Avenir"/>
                <a:cs typeface="Avenir"/>
                <a:sym typeface="Avenir"/>
              </a:rPr>
              <a:t>%</a:t>
            </a:r>
            <a:r>
              <a:rPr b="1" lang="es" sz="1700">
                <a:solidFill>
                  <a:srgbClr val="A55233"/>
                </a:solidFill>
                <a:latin typeface="Avenir"/>
                <a:ea typeface="Avenir"/>
                <a:cs typeface="Avenir"/>
                <a:sym typeface="Avenir"/>
              </a:rPr>
              <a:t> </a:t>
            </a:r>
            <a:endParaRPr b="1" sz="1300">
              <a:solidFill>
                <a:srgbClr val="A55233"/>
              </a:solidFill>
            </a:endParaRPr>
          </a:p>
        </p:txBody>
      </p:sp>
      <p:sp>
        <p:nvSpPr>
          <p:cNvPr id="105" name="Google Shape;105;p14"/>
          <p:cNvSpPr txBox="1"/>
          <p:nvPr/>
        </p:nvSpPr>
        <p:spPr>
          <a:xfrm>
            <a:off x="76200" y="2791150"/>
            <a:ext cx="54951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F5F4F4"/>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2100">
                <a:solidFill>
                  <a:srgbClr val="F5F4F4"/>
                </a:solidFill>
                <a:latin typeface="Avenir"/>
                <a:ea typeface="Avenir"/>
                <a:cs typeface="Avenir"/>
                <a:sym typeface="Avenir"/>
              </a:rPr>
              <a:t>210</a:t>
            </a:r>
            <a:r>
              <a:rPr lang="es" sz="1500">
                <a:solidFill>
                  <a:srgbClr val="F5F4F4"/>
                </a:solidFill>
                <a:latin typeface="Avenir"/>
                <a:ea typeface="Avenir"/>
                <a:cs typeface="Avenir"/>
                <a:sym typeface="Avenir"/>
              </a:rPr>
              <a:t> presas más grandes con</a:t>
            </a:r>
            <a:r>
              <a:rPr lang="es" sz="1500">
                <a:solidFill>
                  <a:srgbClr val="F3BC77"/>
                </a:solidFill>
                <a:latin typeface="Avenir"/>
                <a:ea typeface="Avenir"/>
                <a:cs typeface="Avenir"/>
                <a:sym typeface="Avenir"/>
              </a:rPr>
              <a:t> &lt;50% de capacidad </a:t>
            </a:r>
            <a:endParaRPr sz="2100">
              <a:solidFill>
                <a:srgbClr val="F5F4F4"/>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2100">
                <a:solidFill>
                  <a:srgbClr val="F5F4F4"/>
                </a:solidFill>
                <a:latin typeface="Avenir"/>
                <a:ea typeface="Avenir"/>
                <a:cs typeface="Avenir"/>
                <a:sym typeface="Avenir"/>
              </a:rPr>
              <a:t>75%</a:t>
            </a:r>
            <a:r>
              <a:rPr lang="es" sz="1500">
                <a:solidFill>
                  <a:srgbClr val="F5F4F4"/>
                </a:solidFill>
                <a:latin typeface="Avenir"/>
                <a:ea typeface="Avenir"/>
                <a:cs typeface="Avenir"/>
                <a:sym typeface="Avenir"/>
              </a:rPr>
              <a:t> del </a:t>
            </a:r>
            <a:r>
              <a:rPr lang="es" sz="1500">
                <a:solidFill>
                  <a:srgbClr val="F3BC77"/>
                </a:solidFill>
                <a:latin typeface="Avenir"/>
                <a:ea typeface="Avenir"/>
                <a:cs typeface="Avenir"/>
                <a:sym typeface="Avenir"/>
              </a:rPr>
              <a:t>consumo de agua</a:t>
            </a:r>
            <a:r>
              <a:rPr lang="es" sz="1500">
                <a:solidFill>
                  <a:srgbClr val="F5F4F4"/>
                </a:solidFill>
                <a:latin typeface="Avenir"/>
                <a:ea typeface="Avenir"/>
                <a:cs typeface="Avenir"/>
                <a:sym typeface="Avenir"/>
              </a:rPr>
              <a:t> es para el sector agrícola </a:t>
            </a:r>
            <a:endParaRPr sz="1500">
              <a:solidFill>
                <a:srgbClr val="F5F4F4"/>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2100">
                <a:solidFill>
                  <a:srgbClr val="F5F4F4"/>
                </a:solidFill>
                <a:latin typeface="Avenir"/>
                <a:ea typeface="Avenir"/>
                <a:cs typeface="Avenir"/>
                <a:sym typeface="Avenir"/>
              </a:rPr>
              <a:t>$8,000</a:t>
            </a:r>
            <a:r>
              <a:rPr lang="es" sz="1500">
                <a:solidFill>
                  <a:srgbClr val="F5F4F4"/>
                </a:solidFill>
                <a:latin typeface="Avenir"/>
                <a:ea typeface="Avenir"/>
                <a:cs typeface="Avenir"/>
                <a:sym typeface="Avenir"/>
              </a:rPr>
              <a:t> millones de pesos </a:t>
            </a:r>
            <a:r>
              <a:rPr lang="es" sz="1500">
                <a:solidFill>
                  <a:srgbClr val="F3BC77"/>
                </a:solidFill>
                <a:latin typeface="Avenir"/>
                <a:ea typeface="Avenir"/>
                <a:cs typeface="Avenir"/>
                <a:sym typeface="Avenir"/>
              </a:rPr>
              <a:t>en pérdidas</a:t>
            </a:r>
            <a:r>
              <a:rPr lang="es" sz="1500">
                <a:solidFill>
                  <a:srgbClr val="F5F4F4"/>
                </a:solidFill>
                <a:latin typeface="Avenir"/>
                <a:ea typeface="Avenir"/>
                <a:cs typeface="Avenir"/>
                <a:sym typeface="Avenir"/>
              </a:rPr>
              <a:t> en el 2011</a:t>
            </a:r>
            <a:endParaRPr sz="1500">
              <a:solidFill>
                <a:srgbClr val="F5F4F4"/>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257" name="Shape 257"/>
        <p:cNvGrpSpPr/>
        <p:nvPr/>
      </p:nvGrpSpPr>
      <p:grpSpPr>
        <a:xfrm>
          <a:off x="0" y="0"/>
          <a:ext cx="0" cy="0"/>
          <a:chOff x="0" y="0"/>
          <a:chExt cx="0" cy="0"/>
        </a:xfrm>
      </p:grpSpPr>
      <p:pic>
        <p:nvPicPr>
          <p:cNvPr id="258" name="Google Shape;258;p32" title="AppRecordingV2.mov">
            <a:hlinkClick r:id="rId3"/>
          </p:cNvPr>
          <p:cNvPicPr preferRelativeResize="0"/>
          <p:nvPr/>
        </p:nvPicPr>
        <p:blipFill>
          <a:blip r:embed="rId4">
            <a:alphaModFix/>
          </a:blip>
          <a:stretch>
            <a:fillRect/>
          </a:stretch>
        </p:blipFill>
        <p:spPr>
          <a:xfrm>
            <a:off x="489750" y="588575"/>
            <a:ext cx="8164497" cy="3966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4F4"/>
        </a:solidFill>
      </p:bgPr>
    </p:bg>
    <p:spTree>
      <p:nvGrpSpPr>
        <p:cNvPr id="262" name="Shape 262"/>
        <p:cNvGrpSpPr/>
        <p:nvPr/>
      </p:nvGrpSpPr>
      <p:grpSpPr>
        <a:xfrm>
          <a:off x="0" y="0"/>
          <a:ext cx="0" cy="0"/>
          <a:chOff x="0" y="0"/>
          <a:chExt cx="0" cy="0"/>
        </a:xfrm>
      </p:grpSpPr>
      <p:pic>
        <p:nvPicPr>
          <p:cNvPr id="263" name="Google Shape;263;p33"/>
          <p:cNvPicPr preferRelativeResize="0"/>
          <p:nvPr/>
        </p:nvPicPr>
        <p:blipFill rotWithShape="1">
          <a:blip r:embed="rId3">
            <a:alphaModFix/>
          </a:blip>
          <a:srcRect b="16946" l="0" r="0" t="8068"/>
          <a:stretch/>
        </p:blipFill>
        <p:spPr>
          <a:xfrm>
            <a:off x="0" y="0"/>
            <a:ext cx="9144001" cy="5143499"/>
          </a:xfrm>
          <a:prstGeom prst="rect">
            <a:avLst/>
          </a:prstGeom>
          <a:noFill/>
          <a:ln>
            <a:noFill/>
          </a:ln>
        </p:spPr>
      </p:pic>
      <p:sp>
        <p:nvSpPr>
          <p:cNvPr id="264" name="Google Shape;264;p33"/>
          <p:cNvSpPr/>
          <p:nvPr/>
        </p:nvSpPr>
        <p:spPr>
          <a:xfrm>
            <a:off x="0" y="0"/>
            <a:ext cx="9144000" cy="5143500"/>
          </a:xfrm>
          <a:prstGeom prst="rect">
            <a:avLst/>
          </a:prstGeom>
          <a:solidFill>
            <a:srgbClr val="1D1716">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3"/>
          <p:cNvPicPr preferRelativeResize="0"/>
          <p:nvPr/>
        </p:nvPicPr>
        <p:blipFill>
          <a:blip r:embed="rId4">
            <a:alphaModFix/>
          </a:blip>
          <a:stretch>
            <a:fillRect/>
          </a:stretch>
        </p:blipFill>
        <p:spPr>
          <a:xfrm>
            <a:off x="152400" y="152400"/>
            <a:ext cx="624750" cy="719950"/>
          </a:xfrm>
          <a:prstGeom prst="rect">
            <a:avLst/>
          </a:prstGeom>
          <a:noFill/>
          <a:ln>
            <a:noFill/>
          </a:ln>
        </p:spPr>
      </p:pic>
      <p:sp>
        <p:nvSpPr>
          <p:cNvPr id="266" name="Google Shape;266;p33"/>
          <p:cNvSpPr/>
          <p:nvPr/>
        </p:nvSpPr>
        <p:spPr>
          <a:xfrm>
            <a:off x="0" y="1702800"/>
            <a:ext cx="4461600" cy="1737900"/>
          </a:xfrm>
          <a:prstGeom prst="rect">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700"/>
          </a:p>
        </p:txBody>
      </p:sp>
      <p:sp>
        <p:nvSpPr>
          <p:cNvPr id="267" name="Google Shape;267;p33"/>
          <p:cNvSpPr txBox="1"/>
          <p:nvPr/>
        </p:nvSpPr>
        <p:spPr>
          <a:xfrm>
            <a:off x="372177" y="1725150"/>
            <a:ext cx="4089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900">
                <a:solidFill>
                  <a:schemeClr val="lt1"/>
                </a:solidFill>
                <a:latin typeface="Playfair Display"/>
                <a:ea typeface="Playfair Display"/>
                <a:cs typeface="Playfair Display"/>
                <a:sym typeface="Playfair Display"/>
              </a:rPr>
              <a:t>Siguientes pasos</a:t>
            </a:r>
            <a:endParaRPr sz="4900">
              <a:solidFill>
                <a:schemeClr val="lt1"/>
              </a:solidFill>
              <a:latin typeface="Playfair Display"/>
              <a:ea typeface="Playfair Display"/>
              <a:cs typeface="Playfair Display"/>
              <a:sym typeface="Playfair Display"/>
            </a:endParaRPr>
          </a:p>
        </p:txBody>
      </p:sp>
      <p:sp>
        <p:nvSpPr>
          <p:cNvPr id="268" name="Google Shape;268;p33"/>
          <p:cNvSpPr/>
          <p:nvPr/>
        </p:nvSpPr>
        <p:spPr>
          <a:xfrm>
            <a:off x="0" y="3418350"/>
            <a:ext cx="4461600" cy="378900"/>
          </a:xfrm>
          <a:prstGeom prst="rect">
            <a:avLst/>
          </a:prstGeom>
          <a:solidFill>
            <a:srgbClr val="1D1716"/>
          </a:solidFill>
          <a:ln cap="flat" cmpd="sng" w="9525">
            <a:solidFill>
              <a:srgbClr val="1D17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272"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152400" y="152400"/>
            <a:ext cx="624750" cy="719950"/>
          </a:xfrm>
          <a:prstGeom prst="rect">
            <a:avLst/>
          </a:prstGeom>
          <a:noFill/>
          <a:ln>
            <a:noFill/>
          </a:ln>
        </p:spPr>
      </p:pic>
      <p:sp>
        <p:nvSpPr>
          <p:cNvPr id="274" name="Google Shape;274;p34"/>
          <p:cNvSpPr txBox="1"/>
          <p:nvPr/>
        </p:nvSpPr>
        <p:spPr>
          <a:xfrm>
            <a:off x="3037600" y="617725"/>
            <a:ext cx="355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F5F4F4"/>
                </a:solidFill>
                <a:latin typeface="Playfair Display"/>
                <a:ea typeface="Playfair Display"/>
                <a:cs typeface="Playfair Display"/>
                <a:sym typeface="Playfair Display"/>
              </a:rPr>
              <a:t>Integrantes de SeGuía</a:t>
            </a:r>
            <a:endParaRPr sz="2400">
              <a:solidFill>
                <a:srgbClr val="F5F4F4"/>
              </a:solidFill>
              <a:latin typeface="Playfair Display"/>
              <a:ea typeface="Playfair Display"/>
              <a:cs typeface="Playfair Display"/>
              <a:sym typeface="Playfair Display"/>
            </a:endParaRPr>
          </a:p>
        </p:txBody>
      </p:sp>
      <p:pic>
        <p:nvPicPr>
          <p:cNvPr id="275" name="Google Shape;275;p34"/>
          <p:cNvPicPr preferRelativeResize="0"/>
          <p:nvPr/>
        </p:nvPicPr>
        <p:blipFill>
          <a:blip r:embed="rId4">
            <a:alphaModFix/>
          </a:blip>
          <a:stretch>
            <a:fillRect/>
          </a:stretch>
        </p:blipFill>
        <p:spPr>
          <a:xfrm>
            <a:off x="312538" y="1404600"/>
            <a:ext cx="1693364" cy="1568997"/>
          </a:xfrm>
          <a:prstGeom prst="rect">
            <a:avLst/>
          </a:prstGeom>
          <a:noFill/>
          <a:ln>
            <a:noFill/>
          </a:ln>
        </p:spPr>
      </p:pic>
      <p:pic>
        <p:nvPicPr>
          <p:cNvPr id="276" name="Google Shape;276;p34"/>
          <p:cNvPicPr preferRelativeResize="0"/>
          <p:nvPr/>
        </p:nvPicPr>
        <p:blipFill>
          <a:blip r:embed="rId5">
            <a:alphaModFix/>
          </a:blip>
          <a:stretch>
            <a:fillRect/>
          </a:stretch>
        </p:blipFill>
        <p:spPr>
          <a:xfrm>
            <a:off x="2095024" y="1404600"/>
            <a:ext cx="1693362" cy="1569000"/>
          </a:xfrm>
          <a:prstGeom prst="rect">
            <a:avLst/>
          </a:prstGeom>
          <a:noFill/>
          <a:ln>
            <a:noFill/>
          </a:ln>
        </p:spPr>
      </p:pic>
      <p:pic>
        <p:nvPicPr>
          <p:cNvPr id="277" name="Google Shape;277;p34"/>
          <p:cNvPicPr preferRelativeResize="0"/>
          <p:nvPr/>
        </p:nvPicPr>
        <p:blipFill>
          <a:blip r:embed="rId6">
            <a:alphaModFix/>
          </a:blip>
          <a:stretch>
            <a:fillRect/>
          </a:stretch>
        </p:blipFill>
        <p:spPr>
          <a:xfrm>
            <a:off x="3885242" y="1404600"/>
            <a:ext cx="1621430" cy="1568998"/>
          </a:xfrm>
          <a:prstGeom prst="rect">
            <a:avLst/>
          </a:prstGeom>
          <a:noFill/>
          <a:ln>
            <a:noFill/>
          </a:ln>
        </p:spPr>
      </p:pic>
      <p:pic>
        <p:nvPicPr>
          <p:cNvPr id="278" name="Google Shape;278;p34"/>
          <p:cNvPicPr preferRelativeResize="0"/>
          <p:nvPr/>
        </p:nvPicPr>
        <p:blipFill>
          <a:blip r:embed="rId7">
            <a:alphaModFix/>
          </a:blip>
          <a:stretch>
            <a:fillRect/>
          </a:stretch>
        </p:blipFill>
        <p:spPr>
          <a:xfrm>
            <a:off x="5603527" y="1404600"/>
            <a:ext cx="1621430" cy="1568998"/>
          </a:xfrm>
          <a:prstGeom prst="rect">
            <a:avLst/>
          </a:prstGeom>
          <a:noFill/>
          <a:ln>
            <a:noFill/>
          </a:ln>
        </p:spPr>
      </p:pic>
      <p:pic>
        <p:nvPicPr>
          <p:cNvPr id="279" name="Google Shape;279;p34"/>
          <p:cNvPicPr preferRelativeResize="0"/>
          <p:nvPr/>
        </p:nvPicPr>
        <p:blipFill>
          <a:blip r:embed="rId8">
            <a:alphaModFix/>
          </a:blip>
          <a:stretch>
            <a:fillRect/>
          </a:stretch>
        </p:blipFill>
        <p:spPr>
          <a:xfrm>
            <a:off x="7321822" y="1404600"/>
            <a:ext cx="1509640" cy="1569000"/>
          </a:xfrm>
          <a:prstGeom prst="rect">
            <a:avLst/>
          </a:prstGeom>
          <a:noFill/>
          <a:ln>
            <a:noFill/>
          </a:ln>
        </p:spPr>
      </p:pic>
      <p:sp>
        <p:nvSpPr>
          <p:cNvPr id="280" name="Google Shape;280;p34"/>
          <p:cNvSpPr txBox="1"/>
          <p:nvPr/>
        </p:nvSpPr>
        <p:spPr>
          <a:xfrm>
            <a:off x="261025" y="3079775"/>
            <a:ext cx="1796400" cy="938100"/>
          </a:xfrm>
          <a:prstGeom prst="rect">
            <a:avLst/>
          </a:prstGeom>
          <a:noFill/>
          <a:ln>
            <a:noFill/>
          </a:ln>
        </p:spPr>
        <p:txBody>
          <a:bodyPr anchorCtr="0" anchor="t" bIns="91425" lIns="91425" spcFirstLastPara="1" rIns="8257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Maximiliano Bernal Temores</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Economía Ambiental</a:t>
            </a:r>
            <a:endParaRPr sz="1100">
              <a:solidFill>
                <a:srgbClr val="F5F4F4"/>
              </a:solidFill>
              <a:latin typeface="Avenir"/>
              <a:ea typeface="Avenir"/>
              <a:cs typeface="Avenir"/>
              <a:sym typeface="Avenir"/>
            </a:endParaRPr>
          </a:p>
        </p:txBody>
      </p:sp>
      <p:sp>
        <p:nvSpPr>
          <p:cNvPr id="281" name="Google Shape;281;p34"/>
          <p:cNvSpPr txBox="1"/>
          <p:nvPr/>
        </p:nvSpPr>
        <p:spPr>
          <a:xfrm>
            <a:off x="2043500" y="3079775"/>
            <a:ext cx="1796400" cy="1690500"/>
          </a:xfrm>
          <a:prstGeom prst="rect">
            <a:avLst/>
          </a:prstGeom>
          <a:noFill/>
          <a:ln>
            <a:noFill/>
          </a:ln>
        </p:spPr>
        <p:txBody>
          <a:bodyPr anchorCtr="0" anchor="t" bIns="91425" lIns="91425" spcFirstLastPara="1" rIns="8257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Alan Jesús Cortés de la Torre</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Análisis</a:t>
            </a:r>
            <a:r>
              <a:rPr lang="es" sz="1100">
                <a:solidFill>
                  <a:srgbClr val="F5F4F4"/>
                </a:solidFill>
                <a:latin typeface="Avenir"/>
                <a:ea typeface="Avenir"/>
                <a:cs typeface="Avenir"/>
                <a:sym typeface="Avenir"/>
              </a:rPr>
              <a:t> de Datos</a:t>
            </a:r>
            <a:r>
              <a:rPr lang="es" sz="1100">
                <a:solidFill>
                  <a:srgbClr val="F5F4F4"/>
                </a:solidFill>
                <a:latin typeface="Avenir"/>
                <a:ea typeface="Avenir"/>
                <a:cs typeface="Avenir"/>
                <a:sym typeface="Avenir"/>
              </a:rPr>
              <a:t> </a:t>
            </a:r>
            <a:r>
              <a:rPr lang="es" sz="1050">
                <a:solidFill>
                  <a:schemeClr val="dk1"/>
                </a:solidFill>
                <a:highlight>
                  <a:srgbClr val="FFFFFF"/>
                </a:highlight>
                <a:latin typeface="Roboto"/>
                <a:ea typeface="Roboto"/>
                <a:cs typeface="Roboto"/>
                <a:sym typeface="Roboto"/>
              </a:rPr>
              <a:t> </a:t>
            </a:r>
            <a:endParaRPr sz="1050">
              <a:solidFill>
                <a:schemeClr val="dk1"/>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p:txBody>
      </p:sp>
      <p:sp>
        <p:nvSpPr>
          <p:cNvPr id="282" name="Google Shape;282;p34"/>
          <p:cNvSpPr txBox="1"/>
          <p:nvPr/>
        </p:nvSpPr>
        <p:spPr>
          <a:xfrm>
            <a:off x="3797763" y="3079775"/>
            <a:ext cx="1796400" cy="938100"/>
          </a:xfrm>
          <a:prstGeom prst="rect">
            <a:avLst/>
          </a:prstGeom>
          <a:noFill/>
          <a:ln>
            <a:noFill/>
          </a:ln>
        </p:spPr>
        <p:txBody>
          <a:bodyPr anchorCtr="0" anchor="t" bIns="91425" lIns="91425" spcFirstLastPara="1" rIns="8257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Daniel Hernández Mota</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Ciencia de Datos</a:t>
            </a:r>
            <a:endParaRPr sz="1100">
              <a:solidFill>
                <a:srgbClr val="F5F4F4"/>
              </a:solidFill>
              <a:latin typeface="Avenir"/>
              <a:ea typeface="Avenir"/>
              <a:cs typeface="Avenir"/>
              <a:sym typeface="Avenir"/>
            </a:endParaRPr>
          </a:p>
        </p:txBody>
      </p:sp>
      <p:sp>
        <p:nvSpPr>
          <p:cNvPr id="283" name="Google Shape;283;p34"/>
          <p:cNvSpPr txBox="1"/>
          <p:nvPr/>
        </p:nvSpPr>
        <p:spPr>
          <a:xfrm>
            <a:off x="5516038" y="3079775"/>
            <a:ext cx="1796400" cy="938100"/>
          </a:xfrm>
          <a:prstGeom prst="rect">
            <a:avLst/>
          </a:prstGeom>
          <a:noFill/>
          <a:ln>
            <a:noFill/>
          </a:ln>
        </p:spPr>
        <p:txBody>
          <a:bodyPr anchorCtr="0" anchor="t" bIns="91425" lIns="91425" spcFirstLastPara="1" rIns="8257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Guillermo León Silva Ocegueda</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Desarrollo de Software</a:t>
            </a:r>
            <a:endParaRPr sz="1100">
              <a:solidFill>
                <a:srgbClr val="F5F4F4"/>
              </a:solidFill>
              <a:latin typeface="Avenir"/>
              <a:ea typeface="Avenir"/>
              <a:cs typeface="Avenir"/>
              <a:sym typeface="Avenir"/>
            </a:endParaRPr>
          </a:p>
        </p:txBody>
      </p:sp>
      <p:sp>
        <p:nvSpPr>
          <p:cNvPr id="284" name="Google Shape;284;p34"/>
          <p:cNvSpPr txBox="1"/>
          <p:nvPr/>
        </p:nvSpPr>
        <p:spPr>
          <a:xfrm>
            <a:off x="7178438" y="3079775"/>
            <a:ext cx="1796400" cy="938100"/>
          </a:xfrm>
          <a:prstGeom prst="rect">
            <a:avLst/>
          </a:prstGeom>
          <a:noFill/>
          <a:ln>
            <a:noFill/>
          </a:ln>
        </p:spPr>
        <p:txBody>
          <a:bodyPr anchorCtr="0" anchor="t" bIns="91425" lIns="91425" spcFirstLastPara="1" rIns="8257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Ana Sofía López Zúñiga</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sz="1100">
              <a:solidFill>
                <a:srgbClr val="F5F4F4"/>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s" sz="1100">
                <a:solidFill>
                  <a:srgbClr val="F5F4F4"/>
                </a:solidFill>
                <a:latin typeface="Avenir"/>
                <a:ea typeface="Avenir"/>
                <a:cs typeface="Avenir"/>
                <a:sym typeface="Avenir"/>
              </a:rPr>
              <a:t>Mercadotecnia</a:t>
            </a:r>
            <a:endParaRPr sz="1100">
              <a:solidFill>
                <a:srgbClr val="F5F4F4"/>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288" name="Shape 288"/>
        <p:cNvGrpSpPr/>
        <p:nvPr/>
      </p:nvGrpSpPr>
      <p:grpSpPr>
        <a:xfrm>
          <a:off x="0" y="0"/>
          <a:ext cx="0" cy="0"/>
          <a:chOff x="0" y="0"/>
          <a:chExt cx="0" cy="0"/>
        </a:xfrm>
      </p:grpSpPr>
      <p:pic>
        <p:nvPicPr>
          <p:cNvPr id="289" name="Google Shape;289;p35"/>
          <p:cNvPicPr preferRelativeResize="0"/>
          <p:nvPr/>
        </p:nvPicPr>
        <p:blipFill>
          <a:blip r:embed="rId3">
            <a:alphaModFix/>
          </a:blip>
          <a:stretch>
            <a:fillRect/>
          </a:stretch>
        </p:blipFill>
        <p:spPr>
          <a:xfrm>
            <a:off x="2674800" y="300224"/>
            <a:ext cx="3794400" cy="4372600"/>
          </a:xfrm>
          <a:prstGeom prst="rect">
            <a:avLst/>
          </a:prstGeom>
          <a:noFill/>
          <a:ln>
            <a:noFill/>
          </a:ln>
        </p:spPr>
      </p:pic>
      <p:sp>
        <p:nvSpPr>
          <p:cNvPr id="290" name="Google Shape;290;p35"/>
          <p:cNvSpPr txBox="1"/>
          <p:nvPr/>
        </p:nvSpPr>
        <p:spPr>
          <a:xfrm>
            <a:off x="1026700" y="605025"/>
            <a:ext cx="346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500">
              <a:solidFill>
                <a:srgbClr val="A55233"/>
              </a:solidFill>
              <a:latin typeface="Playfair Display"/>
              <a:ea typeface="Playfair Display"/>
              <a:cs typeface="Playfair Display"/>
              <a:sym typeface="Playfair Display"/>
            </a:endParaRPr>
          </a:p>
        </p:txBody>
      </p:sp>
      <p:sp>
        <p:nvSpPr>
          <p:cNvPr id="291" name="Google Shape;291;p35"/>
          <p:cNvSpPr txBox="1"/>
          <p:nvPr/>
        </p:nvSpPr>
        <p:spPr>
          <a:xfrm>
            <a:off x="2703838" y="3629113"/>
            <a:ext cx="3637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400">
                <a:solidFill>
                  <a:srgbClr val="A55233"/>
                </a:solidFill>
                <a:latin typeface="Avenir"/>
                <a:ea typeface="Avenir"/>
                <a:cs typeface="Avenir"/>
                <a:sym typeface="Avenir"/>
              </a:rPr>
              <a:t>Se</a:t>
            </a:r>
            <a:r>
              <a:rPr b="1" lang="es" sz="7400">
                <a:solidFill>
                  <a:srgbClr val="A55233"/>
                </a:solidFill>
                <a:latin typeface="Avenir"/>
                <a:ea typeface="Avenir"/>
                <a:cs typeface="Avenir"/>
                <a:sym typeface="Avenir"/>
              </a:rPr>
              <a:t>G</a:t>
            </a:r>
            <a:r>
              <a:rPr lang="es" sz="7400">
                <a:solidFill>
                  <a:srgbClr val="A55233"/>
                </a:solidFill>
                <a:latin typeface="Avenir"/>
                <a:ea typeface="Avenir"/>
                <a:cs typeface="Avenir"/>
                <a:sym typeface="Avenir"/>
              </a:rPr>
              <a:t>uía</a:t>
            </a:r>
            <a:endParaRPr sz="7400">
              <a:solidFill>
                <a:srgbClr val="A55233"/>
              </a:solidFill>
              <a:latin typeface="Avenir"/>
              <a:ea typeface="Avenir"/>
              <a:cs typeface="Avenir"/>
              <a:sym typeface="Avenir"/>
            </a:endParaRPr>
          </a:p>
        </p:txBody>
      </p:sp>
      <p:sp>
        <p:nvSpPr>
          <p:cNvPr id="292" name="Google Shape;292;p35"/>
          <p:cNvSpPr/>
          <p:nvPr/>
        </p:nvSpPr>
        <p:spPr>
          <a:xfrm>
            <a:off x="5522339" y="3467388"/>
            <a:ext cx="917828" cy="1274512"/>
          </a:xfrm>
          <a:custGeom>
            <a:rect b="b" l="l" r="r" t="t"/>
            <a:pathLst>
              <a:path extrusionOk="0" h="114306" w="82930">
                <a:moveTo>
                  <a:pt x="0" y="10876"/>
                </a:moveTo>
                <a:cubicBezTo>
                  <a:pt x="1012" y="15939"/>
                  <a:pt x="1789" y="21726"/>
                  <a:pt x="5438" y="25378"/>
                </a:cubicBezTo>
                <a:cubicBezTo>
                  <a:pt x="15088" y="35035"/>
                  <a:pt x="35029" y="31236"/>
                  <a:pt x="42598" y="42598"/>
                </a:cubicBezTo>
                <a:cubicBezTo>
                  <a:pt x="44442" y="45367"/>
                  <a:pt x="43051" y="49241"/>
                  <a:pt x="43051" y="52568"/>
                </a:cubicBezTo>
                <a:cubicBezTo>
                  <a:pt x="43051" y="63169"/>
                  <a:pt x="38702" y="73896"/>
                  <a:pt x="40785" y="84290"/>
                </a:cubicBezTo>
                <a:cubicBezTo>
                  <a:pt x="41379" y="87252"/>
                  <a:pt x="45101" y="88736"/>
                  <a:pt x="46223" y="91541"/>
                </a:cubicBezTo>
                <a:cubicBezTo>
                  <a:pt x="47794" y="95471"/>
                  <a:pt x="45770" y="99998"/>
                  <a:pt x="45770" y="104230"/>
                </a:cubicBezTo>
                <a:cubicBezTo>
                  <a:pt x="45770" y="106651"/>
                  <a:pt x="45317" y="109059"/>
                  <a:pt x="45317" y="111480"/>
                </a:cubicBezTo>
                <a:cubicBezTo>
                  <a:pt x="45317" y="112435"/>
                  <a:pt x="45265" y="114626"/>
                  <a:pt x="44411" y="114199"/>
                </a:cubicBezTo>
                <a:cubicBezTo>
                  <a:pt x="40322" y="112154"/>
                  <a:pt x="42598" y="105176"/>
                  <a:pt x="42598" y="100604"/>
                </a:cubicBezTo>
                <a:cubicBezTo>
                  <a:pt x="42598" y="92446"/>
                  <a:pt x="41072" y="84048"/>
                  <a:pt x="43051" y="76133"/>
                </a:cubicBezTo>
                <a:cubicBezTo>
                  <a:pt x="43894" y="72759"/>
                  <a:pt x="45963" y="68169"/>
                  <a:pt x="43504" y="65710"/>
                </a:cubicBezTo>
                <a:cubicBezTo>
                  <a:pt x="38960" y="61166"/>
                  <a:pt x="31281" y="60737"/>
                  <a:pt x="26737" y="56193"/>
                </a:cubicBezTo>
                <a:cubicBezTo>
                  <a:pt x="25182" y="54638"/>
                  <a:pt x="24924" y="52048"/>
                  <a:pt x="24924" y="49849"/>
                </a:cubicBezTo>
                <a:cubicBezTo>
                  <a:pt x="24924" y="48943"/>
                  <a:pt x="24018" y="47130"/>
                  <a:pt x="24924" y="47130"/>
                </a:cubicBezTo>
                <a:cubicBezTo>
                  <a:pt x="29138" y="47130"/>
                  <a:pt x="25465" y="56076"/>
                  <a:pt x="28097" y="59366"/>
                </a:cubicBezTo>
                <a:cubicBezTo>
                  <a:pt x="31819" y="64018"/>
                  <a:pt x="39289" y="64217"/>
                  <a:pt x="43504" y="68429"/>
                </a:cubicBezTo>
                <a:cubicBezTo>
                  <a:pt x="45004" y="69928"/>
                  <a:pt x="43958" y="72654"/>
                  <a:pt x="43958" y="74774"/>
                </a:cubicBezTo>
                <a:cubicBezTo>
                  <a:pt x="43958" y="76829"/>
                  <a:pt x="47233" y="79538"/>
                  <a:pt x="48943" y="78399"/>
                </a:cubicBezTo>
                <a:cubicBezTo>
                  <a:pt x="56344" y="73468"/>
                  <a:pt x="56303" y="62102"/>
                  <a:pt x="58459" y="53474"/>
                </a:cubicBezTo>
                <a:cubicBezTo>
                  <a:pt x="58973" y="51417"/>
                  <a:pt x="56792" y="47130"/>
                  <a:pt x="58912" y="47130"/>
                </a:cubicBezTo>
                <a:cubicBezTo>
                  <a:pt x="59831" y="47130"/>
                  <a:pt x="59365" y="48930"/>
                  <a:pt x="59365" y="49849"/>
                </a:cubicBezTo>
                <a:cubicBezTo>
                  <a:pt x="59365" y="53323"/>
                  <a:pt x="57436" y="57382"/>
                  <a:pt x="59365" y="60272"/>
                </a:cubicBezTo>
                <a:cubicBezTo>
                  <a:pt x="60551" y="62049"/>
                  <a:pt x="63637" y="61696"/>
                  <a:pt x="65710" y="61178"/>
                </a:cubicBezTo>
                <a:cubicBezTo>
                  <a:pt x="73695" y="59182"/>
                  <a:pt x="78798" y="50414"/>
                  <a:pt x="82477" y="43052"/>
                </a:cubicBezTo>
                <a:cubicBezTo>
                  <a:pt x="82704" y="42599"/>
                  <a:pt x="82930" y="41638"/>
                  <a:pt x="82930" y="42145"/>
                </a:cubicBezTo>
                <a:cubicBezTo>
                  <a:pt x="82930" y="46226"/>
                  <a:pt x="77492" y="48267"/>
                  <a:pt x="75226" y="51662"/>
                </a:cubicBezTo>
                <a:cubicBezTo>
                  <a:pt x="73916" y="53624"/>
                  <a:pt x="72984" y="56528"/>
                  <a:pt x="70695" y="57100"/>
                </a:cubicBezTo>
                <a:cubicBezTo>
                  <a:pt x="66550" y="58136"/>
                  <a:pt x="61828" y="57002"/>
                  <a:pt x="58006" y="58913"/>
                </a:cubicBezTo>
                <a:cubicBezTo>
                  <a:pt x="51486" y="62173"/>
                  <a:pt x="51835" y="72995"/>
                  <a:pt x="45770" y="77039"/>
                </a:cubicBezTo>
                <a:cubicBezTo>
                  <a:pt x="44696" y="77755"/>
                  <a:pt x="43058" y="79312"/>
                  <a:pt x="42145" y="78399"/>
                </a:cubicBezTo>
                <a:cubicBezTo>
                  <a:pt x="38712" y="74966"/>
                  <a:pt x="42327" y="68607"/>
                  <a:pt x="43504" y="63897"/>
                </a:cubicBezTo>
                <a:cubicBezTo>
                  <a:pt x="45079" y="57595"/>
                  <a:pt x="44571" y="50818"/>
                  <a:pt x="43504" y="44411"/>
                </a:cubicBezTo>
                <a:cubicBezTo>
                  <a:pt x="42317" y="37288"/>
                  <a:pt x="32116" y="34195"/>
                  <a:pt x="30362" y="27190"/>
                </a:cubicBezTo>
                <a:cubicBezTo>
                  <a:pt x="28074" y="18052"/>
                  <a:pt x="38066" y="9420"/>
                  <a:pt x="38066" y="0"/>
                </a:cubicBezTo>
              </a:path>
            </a:pathLst>
          </a:custGeom>
          <a:noFill/>
          <a:ln cap="flat" cmpd="sng" w="19050">
            <a:solidFill>
              <a:srgbClr val="A55233"/>
            </a:solidFill>
            <a:prstDash val="solid"/>
            <a:round/>
            <a:headEnd len="med" w="med" type="non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09"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5713675" y="0"/>
            <a:ext cx="3430329" cy="5143499"/>
          </a:xfrm>
          <a:prstGeom prst="rect">
            <a:avLst/>
          </a:prstGeom>
          <a:noFill/>
          <a:ln>
            <a:noFill/>
          </a:ln>
        </p:spPr>
      </p:pic>
      <p:sp>
        <p:nvSpPr>
          <p:cNvPr id="111" name="Google Shape;111;p15"/>
          <p:cNvSpPr txBox="1"/>
          <p:nvPr/>
        </p:nvSpPr>
        <p:spPr>
          <a:xfrm>
            <a:off x="635002" y="820525"/>
            <a:ext cx="40893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900">
                <a:solidFill>
                  <a:srgbClr val="F5F4F4"/>
                </a:solidFill>
                <a:latin typeface="Playfair Display"/>
                <a:ea typeface="Playfair Display"/>
                <a:cs typeface="Playfair Display"/>
                <a:sym typeface="Playfair Display"/>
              </a:rPr>
              <a:t>El Problema</a:t>
            </a:r>
            <a:endParaRPr sz="4900">
              <a:solidFill>
                <a:srgbClr val="F5F4F4"/>
              </a:solidFill>
              <a:latin typeface="Playfair Display"/>
              <a:ea typeface="Playfair Display"/>
              <a:cs typeface="Playfair Display"/>
              <a:sym typeface="Playfair Display"/>
            </a:endParaRPr>
          </a:p>
        </p:txBody>
      </p:sp>
      <p:pic>
        <p:nvPicPr>
          <p:cNvPr id="112" name="Google Shape;112;p15"/>
          <p:cNvPicPr preferRelativeResize="0"/>
          <p:nvPr/>
        </p:nvPicPr>
        <p:blipFill>
          <a:blip r:embed="rId4">
            <a:alphaModFix/>
          </a:blip>
          <a:stretch>
            <a:fillRect/>
          </a:stretch>
        </p:blipFill>
        <p:spPr>
          <a:xfrm>
            <a:off x="152400" y="152400"/>
            <a:ext cx="624750" cy="719950"/>
          </a:xfrm>
          <a:prstGeom prst="rect">
            <a:avLst/>
          </a:prstGeom>
          <a:noFill/>
          <a:ln>
            <a:noFill/>
          </a:ln>
        </p:spPr>
      </p:pic>
      <p:sp>
        <p:nvSpPr>
          <p:cNvPr id="113" name="Google Shape;113;p15"/>
          <p:cNvSpPr txBox="1"/>
          <p:nvPr/>
        </p:nvSpPr>
        <p:spPr>
          <a:xfrm>
            <a:off x="152400" y="1949850"/>
            <a:ext cx="5495100" cy="223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t/>
            </a:r>
            <a:endParaRPr sz="1500">
              <a:solidFill>
                <a:srgbClr val="F5F4F4"/>
              </a:solidFill>
              <a:latin typeface="Avenir"/>
              <a:ea typeface="Avenir"/>
              <a:cs typeface="Avenir"/>
              <a:sym typeface="Avenir"/>
            </a:endParaRPr>
          </a:p>
          <a:p>
            <a:pPr indent="-323850" lvl="0" marL="457200" rtl="0" algn="l">
              <a:lnSpc>
                <a:spcPct val="150000"/>
              </a:lnSpc>
              <a:spcBef>
                <a:spcPts val="1200"/>
              </a:spcBef>
              <a:spcAft>
                <a:spcPts val="0"/>
              </a:spcAft>
              <a:buClr>
                <a:srgbClr val="F5F4F4"/>
              </a:buClr>
              <a:buSzPts val="1500"/>
              <a:buFont typeface="Avenir"/>
              <a:buChar char="●"/>
            </a:pPr>
            <a:r>
              <a:rPr lang="es" sz="2100">
                <a:solidFill>
                  <a:srgbClr val="F5F4F4"/>
                </a:solidFill>
                <a:latin typeface="Avenir"/>
                <a:ea typeface="Avenir"/>
                <a:cs typeface="Avenir"/>
                <a:sym typeface="Avenir"/>
              </a:rPr>
              <a:t>80</a:t>
            </a:r>
            <a:r>
              <a:rPr lang="es" sz="1500">
                <a:solidFill>
                  <a:srgbClr val="F5F4F4"/>
                </a:solidFill>
                <a:latin typeface="Avenir"/>
                <a:ea typeface="Avenir"/>
                <a:cs typeface="Avenir"/>
                <a:sym typeface="Avenir"/>
              </a:rPr>
              <a:t> </a:t>
            </a:r>
            <a:r>
              <a:rPr lang="es" sz="1500">
                <a:solidFill>
                  <a:srgbClr val="F3BC77"/>
                </a:solidFill>
                <a:latin typeface="Avenir"/>
                <a:ea typeface="Avenir"/>
                <a:cs typeface="Avenir"/>
                <a:sym typeface="Avenir"/>
              </a:rPr>
              <a:t>incendios forestales</a:t>
            </a:r>
            <a:r>
              <a:rPr lang="es" sz="1500">
                <a:solidFill>
                  <a:srgbClr val="F5F4F4"/>
                </a:solidFill>
                <a:latin typeface="Avenir"/>
                <a:ea typeface="Avenir"/>
                <a:cs typeface="Avenir"/>
                <a:sym typeface="Avenir"/>
              </a:rPr>
              <a:t> activos en 23 estados</a:t>
            </a:r>
            <a:endParaRPr sz="1500">
              <a:solidFill>
                <a:srgbClr val="F5F4F4"/>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2100">
                <a:solidFill>
                  <a:srgbClr val="F5F4F4"/>
                </a:solidFill>
                <a:latin typeface="Avenir"/>
                <a:ea typeface="Avenir"/>
                <a:cs typeface="Avenir"/>
                <a:sym typeface="Avenir"/>
              </a:rPr>
              <a:t>&gt;50%</a:t>
            </a:r>
            <a:r>
              <a:rPr lang="es" sz="1500">
                <a:solidFill>
                  <a:srgbClr val="F5F4F4"/>
                </a:solidFill>
                <a:latin typeface="Avenir"/>
                <a:ea typeface="Avenir"/>
                <a:cs typeface="Avenir"/>
                <a:sym typeface="Avenir"/>
              </a:rPr>
              <a:t> país </a:t>
            </a:r>
            <a:r>
              <a:rPr lang="es" sz="1500">
                <a:solidFill>
                  <a:srgbClr val="F3BC77"/>
                </a:solidFill>
                <a:latin typeface="Avenir"/>
                <a:ea typeface="Avenir"/>
                <a:cs typeface="Avenir"/>
                <a:sym typeface="Avenir"/>
              </a:rPr>
              <a:t>árido o semiárido</a:t>
            </a:r>
            <a:endParaRPr sz="1500">
              <a:solidFill>
                <a:srgbClr val="F3BC77"/>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1500">
                <a:solidFill>
                  <a:srgbClr val="F5F4F4"/>
                </a:solidFill>
                <a:latin typeface="Avenir"/>
                <a:ea typeface="Avenir"/>
                <a:cs typeface="Avenir"/>
                <a:sym typeface="Avenir"/>
              </a:rPr>
              <a:t>Causada por patrones</a:t>
            </a:r>
            <a:r>
              <a:rPr lang="es" sz="1500">
                <a:solidFill>
                  <a:srgbClr val="F3BC77"/>
                </a:solidFill>
                <a:latin typeface="Avenir"/>
                <a:ea typeface="Avenir"/>
                <a:cs typeface="Avenir"/>
                <a:sym typeface="Avenir"/>
              </a:rPr>
              <a:t> oceánicos y atmosféricos</a:t>
            </a:r>
            <a:endParaRPr sz="1500">
              <a:solidFill>
                <a:srgbClr val="F5F4F4"/>
              </a:solidFill>
              <a:latin typeface="Avenir"/>
              <a:ea typeface="Avenir"/>
              <a:cs typeface="Avenir"/>
              <a:sym typeface="Avenir"/>
            </a:endParaRPr>
          </a:p>
          <a:p>
            <a:pPr indent="-323850" lvl="0" marL="457200" rtl="0" algn="l">
              <a:lnSpc>
                <a:spcPct val="150000"/>
              </a:lnSpc>
              <a:spcBef>
                <a:spcPts val="0"/>
              </a:spcBef>
              <a:spcAft>
                <a:spcPts val="0"/>
              </a:spcAft>
              <a:buClr>
                <a:srgbClr val="F5F4F4"/>
              </a:buClr>
              <a:buSzPts val="1500"/>
              <a:buFont typeface="Avenir"/>
              <a:buChar char="●"/>
            </a:pPr>
            <a:r>
              <a:rPr lang="es" sz="1500">
                <a:solidFill>
                  <a:srgbClr val="F5F4F4"/>
                </a:solidFill>
                <a:latin typeface="Avenir"/>
                <a:ea typeface="Avenir"/>
                <a:cs typeface="Avenir"/>
                <a:sym typeface="Avenir"/>
              </a:rPr>
              <a:t>Incremento de Intensidad por</a:t>
            </a:r>
            <a:r>
              <a:rPr lang="es" sz="1500">
                <a:solidFill>
                  <a:srgbClr val="F3BC77"/>
                </a:solidFill>
                <a:latin typeface="Avenir"/>
                <a:ea typeface="Avenir"/>
                <a:cs typeface="Avenir"/>
                <a:sym typeface="Avenir"/>
              </a:rPr>
              <a:t> Crisis Climática</a:t>
            </a:r>
            <a:endParaRPr sz="1500">
              <a:solidFill>
                <a:srgbClr val="F3BC77"/>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17" name="Shape 117"/>
        <p:cNvGrpSpPr/>
        <p:nvPr/>
      </p:nvGrpSpPr>
      <p:grpSpPr>
        <a:xfrm>
          <a:off x="0" y="0"/>
          <a:ext cx="0" cy="0"/>
          <a:chOff x="0" y="0"/>
          <a:chExt cx="0" cy="0"/>
        </a:xfrm>
      </p:grpSpPr>
      <p:pic>
        <p:nvPicPr>
          <p:cNvPr id="118" name="Google Shape;118;p16"/>
          <p:cNvPicPr preferRelativeResize="0"/>
          <p:nvPr/>
        </p:nvPicPr>
        <p:blipFill>
          <a:blip r:embed="rId3">
            <a:alphaModFix/>
          </a:blip>
          <a:stretch>
            <a:fillRect/>
          </a:stretch>
        </p:blipFill>
        <p:spPr>
          <a:xfrm>
            <a:off x="2988441" y="0"/>
            <a:ext cx="3430318" cy="5143499"/>
          </a:xfrm>
          <a:prstGeom prst="rect">
            <a:avLst/>
          </a:prstGeom>
          <a:noFill/>
          <a:ln>
            <a:noFill/>
          </a:ln>
        </p:spPr>
      </p:pic>
      <p:pic>
        <p:nvPicPr>
          <p:cNvPr id="119" name="Google Shape;119;p16"/>
          <p:cNvPicPr preferRelativeResize="0"/>
          <p:nvPr/>
        </p:nvPicPr>
        <p:blipFill>
          <a:blip r:embed="rId4">
            <a:alphaModFix/>
          </a:blip>
          <a:stretch>
            <a:fillRect/>
          </a:stretch>
        </p:blipFill>
        <p:spPr>
          <a:xfrm>
            <a:off x="152400" y="152400"/>
            <a:ext cx="624750" cy="719950"/>
          </a:xfrm>
          <a:prstGeom prst="rect">
            <a:avLst/>
          </a:prstGeom>
          <a:noFill/>
          <a:ln>
            <a:noFill/>
          </a:ln>
        </p:spPr>
      </p:pic>
      <p:grpSp>
        <p:nvGrpSpPr>
          <p:cNvPr id="120" name="Google Shape;120;p16"/>
          <p:cNvGrpSpPr/>
          <p:nvPr/>
        </p:nvGrpSpPr>
        <p:grpSpPr>
          <a:xfrm>
            <a:off x="1149825" y="1472948"/>
            <a:ext cx="2678339" cy="3466515"/>
            <a:chOff x="2118575" y="962975"/>
            <a:chExt cx="2549100" cy="3874500"/>
          </a:xfrm>
        </p:grpSpPr>
        <p:sp>
          <p:nvSpPr>
            <p:cNvPr id="121" name="Google Shape;121;p16"/>
            <p:cNvSpPr/>
            <p:nvPr/>
          </p:nvSpPr>
          <p:spPr>
            <a:xfrm>
              <a:off x="2118575" y="962975"/>
              <a:ext cx="2549100" cy="3546000"/>
            </a:xfrm>
            <a:prstGeom prst="rect">
              <a:avLst/>
            </a:prstGeom>
            <a:solidFill>
              <a:srgbClr val="1D1716"/>
            </a:solidFill>
            <a:ln cap="flat" cmpd="sng" w="9525">
              <a:solidFill>
                <a:srgbClr val="1D17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1716"/>
                </a:solidFill>
              </a:endParaRPr>
            </a:p>
          </p:txBody>
        </p:sp>
        <p:sp>
          <p:nvSpPr>
            <p:cNvPr id="122" name="Google Shape;122;p16"/>
            <p:cNvSpPr/>
            <p:nvPr/>
          </p:nvSpPr>
          <p:spPr>
            <a:xfrm>
              <a:off x="2118575" y="4508975"/>
              <a:ext cx="2549100" cy="328500"/>
            </a:xfrm>
            <a:prstGeom prst="rect">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6"/>
          <p:cNvSpPr txBox="1"/>
          <p:nvPr/>
        </p:nvSpPr>
        <p:spPr>
          <a:xfrm>
            <a:off x="1319952" y="1396750"/>
            <a:ext cx="4089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800">
                <a:solidFill>
                  <a:srgbClr val="F3BC77"/>
                </a:solidFill>
                <a:latin typeface="Playfair Display"/>
                <a:ea typeface="Playfair Display"/>
                <a:cs typeface="Playfair Display"/>
                <a:sym typeface="Playfair Display"/>
              </a:rPr>
              <a:t>Actual</a:t>
            </a:r>
            <a:endParaRPr sz="3800">
              <a:solidFill>
                <a:srgbClr val="F3BC77"/>
              </a:solidFill>
              <a:latin typeface="Playfair Display"/>
              <a:ea typeface="Playfair Display"/>
              <a:cs typeface="Playfair Display"/>
              <a:sym typeface="Playfair Display"/>
            </a:endParaRPr>
          </a:p>
        </p:txBody>
      </p:sp>
      <p:sp>
        <p:nvSpPr>
          <p:cNvPr id="124" name="Google Shape;124;p16"/>
          <p:cNvSpPr txBox="1"/>
          <p:nvPr/>
        </p:nvSpPr>
        <p:spPr>
          <a:xfrm>
            <a:off x="1117400" y="2021075"/>
            <a:ext cx="2743200" cy="1006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F5F4F4"/>
              </a:buClr>
              <a:buSzPts val="1800"/>
              <a:buFont typeface="Avenir"/>
              <a:buChar char="●"/>
            </a:pPr>
            <a:r>
              <a:rPr lang="es" sz="1800">
                <a:solidFill>
                  <a:srgbClr val="F5F4F4"/>
                </a:solidFill>
                <a:latin typeface="Avenir"/>
                <a:ea typeface="Avenir"/>
                <a:cs typeface="Avenir"/>
                <a:sym typeface="Avenir"/>
              </a:rPr>
              <a:t>PRONACOSE</a:t>
            </a:r>
            <a:endParaRPr sz="1800">
              <a:solidFill>
                <a:srgbClr val="F5F4F4"/>
              </a:solidFill>
              <a:latin typeface="Avenir"/>
              <a:ea typeface="Avenir"/>
              <a:cs typeface="Avenir"/>
              <a:sym typeface="Avenir"/>
            </a:endParaRPr>
          </a:p>
          <a:p>
            <a:pPr indent="-342900" lvl="1" marL="914400" rtl="0" algn="l">
              <a:lnSpc>
                <a:spcPct val="115000"/>
              </a:lnSpc>
              <a:spcBef>
                <a:spcPts val="0"/>
              </a:spcBef>
              <a:spcAft>
                <a:spcPts val="0"/>
              </a:spcAft>
              <a:buClr>
                <a:srgbClr val="F5F4F4"/>
              </a:buClr>
              <a:buSzPts val="1800"/>
              <a:buFont typeface="Avenir"/>
              <a:buChar char="○"/>
            </a:pPr>
            <a:r>
              <a:rPr lang="es" sz="1800">
                <a:solidFill>
                  <a:srgbClr val="F5F4F4"/>
                </a:solidFill>
                <a:latin typeface="Avenir"/>
                <a:ea typeface="Avenir"/>
                <a:cs typeface="Avenir"/>
                <a:sym typeface="Avenir"/>
              </a:rPr>
              <a:t>PMPMS</a:t>
            </a:r>
            <a:endParaRPr sz="1800">
              <a:solidFill>
                <a:srgbClr val="F5F4F4"/>
              </a:solidFill>
              <a:latin typeface="Avenir"/>
              <a:ea typeface="Avenir"/>
              <a:cs typeface="Avenir"/>
              <a:sym typeface="Avenir"/>
            </a:endParaRPr>
          </a:p>
          <a:p>
            <a:pPr indent="0" lvl="0" marL="457200" rtl="0" algn="ctr">
              <a:spcBef>
                <a:spcPts val="0"/>
              </a:spcBef>
              <a:spcAft>
                <a:spcPts val="0"/>
              </a:spcAft>
              <a:buNone/>
            </a:pPr>
            <a:r>
              <a:t/>
            </a:r>
            <a:endParaRPr sz="1200">
              <a:solidFill>
                <a:srgbClr val="1D1716"/>
              </a:solidFill>
              <a:latin typeface="Avenir"/>
              <a:ea typeface="Avenir"/>
              <a:cs typeface="Avenir"/>
              <a:sym typeface="Avenir"/>
            </a:endParaRPr>
          </a:p>
        </p:txBody>
      </p:sp>
      <p:sp>
        <p:nvSpPr>
          <p:cNvPr id="125" name="Google Shape;125;p16"/>
          <p:cNvSpPr txBox="1"/>
          <p:nvPr/>
        </p:nvSpPr>
        <p:spPr>
          <a:xfrm>
            <a:off x="6548325" y="2376575"/>
            <a:ext cx="24246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700">
                <a:solidFill>
                  <a:srgbClr val="F5F4F4"/>
                </a:solidFill>
                <a:latin typeface="Avenir"/>
                <a:ea typeface="Avenir"/>
                <a:cs typeface="Avenir"/>
                <a:sym typeface="Avenir"/>
              </a:rPr>
              <a:t>D</a:t>
            </a:r>
            <a:r>
              <a:rPr lang="es" sz="1700">
                <a:solidFill>
                  <a:srgbClr val="F5F4F4"/>
                </a:solidFill>
                <a:latin typeface="Avenir"/>
                <a:ea typeface="Avenir"/>
                <a:cs typeface="Avenir"/>
                <a:sym typeface="Avenir"/>
              </a:rPr>
              <a:t>epende de qué tanto tiempo de anticipación a la sequía se tiene.</a:t>
            </a:r>
            <a:endParaRPr sz="1300">
              <a:solidFill>
                <a:srgbClr val="F5F4F4"/>
              </a:solidFill>
            </a:endParaRPr>
          </a:p>
        </p:txBody>
      </p:sp>
      <p:sp>
        <p:nvSpPr>
          <p:cNvPr id="126" name="Google Shape;126;p16"/>
          <p:cNvSpPr txBox="1"/>
          <p:nvPr/>
        </p:nvSpPr>
        <p:spPr>
          <a:xfrm>
            <a:off x="6548326" y="1083563"/>
            <a:ext cx="220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F5F4F4"/>
                </a:solidFill>
                <a:latin typeface="Playfair Display"/>
                <a:ea typeface="Playfair Display"/>
                <a:cs typeface="Playfair Display"/>
                <a:sym typeface="Playfair Display"/>
              </a:rPr>
              <a:t>Desempeño de los programas preventivos</a:t>
            </a:r>
            <a:endParaRPr sz="2400">
              <a:solidFill>
                <a:srgbClr val="F5F4F4"/>
              </a:solidFill>
              <a:latin typeface="Playfair Display"/>
              <a:ea typeface="Playfair Display"/>
              <a:cs typeface="Playfair Display"/>
              <a:sym typeface="Playfair Display"/>
            </a:endParaRPr>
          </a:p>
        </p:txBody>
      </p:sp>
      <p:sp>
        <p:nvSpPr>
          <p:cNvPr id="127" name="Google Shape;127;p16"/>
          <p:cNvSpPr txBox="1"/>
          <p:nvPr/>
        </p:nvSpPr>
        <p:spPr>
          <a:xfrm>
            <a:off x="454200" y="807475"/>
            <a:ext cx="2678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800">
                <a:solidFill>
                  <a:srgbClr val="F5F4F4"/>
                </a:solidFill>
                <a:latin typeface="Playfair Display"/>
                <a:ea typeface="Playfair Display"/>
                <a:cs typeface="Playfair Display"/>
                <a:sym typeface="Playfair Display"/>
              </a:rPr>
              <a:t>Solución </a:t>
            </a:r>
            <a:endParaRPr sz="3800">
              <a:solidFill>
                <a:srgbClr val="F5F4F4"/>
              </a:solidFill>
              <a:latin typeface="Playfair Display"/>
              <a:ea typeface="Playfair Display"/>
              <a:cs typeface="Playfair Display"/>
              <a:sym typeface="Playfair Display"/>
            </a:endParaRPr>
          </a:p>
        </p:txBody>
      </p:sp>
      <p:sp>
        <p:nvSpPr>
          <p:cNvPr id="128" name="Google Shape;128;p16"/>
          <p:cNvSpPr txBox="1"/>
          <p:nvPr/>
        </p:nvSpPr>
        <p:spPr>
          <a:xfrm>
            <a:off x="454200" y="2928825"/>
            <a:ext cx="3000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800">
                <a:solidFill>
                  <a:srgbClr val="F5F4F4"/>
                </a:solidFill>
                <a:latin typeface="Playfair Display"/>
                <a:ea typeface="Playfair Display"/>
                <a:cs typeface="Playfair Display"/>
                <a:sym typeface="Playfair Display"/>
              </a:rPr>
              <a:t>Modelos</a:t>
            </a:r>
            <a:endParaRPr>
              <a:solidFill>
                <a:srgbClr val="F5F4F4"/>
              </a:solidFill>
            </a:endParaRPr>
          </a:p>
        </p:txBody>
      </p:sp>
      <p:sp>
        <p:nvSpPr>
          <p:cNvPr id="129" name="Google Shape;129;p16"/>
          <p:cNvSpPr txBox="1"/>
          <p:nvPr/>
        </p:nvSpPr>
        <p:spPr>
          <a:xfrm>
            <a:off x="1117400" y="3196925"/>
            <a:ext cx="27432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solidFill>
                <a:srgbClr val="F5F4F4"/>
              </a:solidFill>
              <a:latin typeface="Avenir"/>
              <a:ea typeface="Avenir"/>
              <a:cs typeface="Avenir"/>
              <a:sym typeface="Avenir"/>
            </a:endParaRPr>
          </a:p>
          <a:p>
            <a:pPr indent="-342900" lvl="0" marL="457200" rtl="0" algn="l">
              <a:lnSpc>
                <a:spcPct val="115000"/>
              </a:lnSpc>
              <a:spcBef>
                <a:spcPts val="0"/>
              </a:spcBef>
              <a:spcAft>
                <a:spcPts val="0"/>
              </a:spcAft>
              <a:buClr>
                <a:srgbClr val="F5F4F4"/>
              </a:buClr>
              <a:buSzPts val="1800"/>
              <a:buFont typeface="Avenir"/>
              <a:buChar char="●"/>
            </a:pPr>
            <a:r>
              <a:rPr lang="es" sz="1800">
                <a:solidFill>
                  <a:srgbClr val="F5F4F4"/>
                </a:solidFill>
                <a:latin typeface="Avenir"/>
                <a:ea typeface="Avenir"/>
                <a:cs typeface="Avenir"/>
                <a:sym typeface="Avenir"/>
              </a:rPr>
              <a:t>NOAA</a:t>
            </a:r>
            <a:endParaRPr sz="1800">
              <a:solidFill>
                <a:srgbClr val="F5F4F4"/>
              </a:solidFill>
              <a:latin typeface="Avenir"/>
              <a:ea typeface="Avenir"/>
              <a:cs typeface="Avenir"/>
              <a:sym typeface="Avenir"/>
            </a:endParaRPr>
          </a:p>
          <a:p>
            <a:pPr indent="-342900" lvl="0" marL="457200" rtl="0" algn="l">
              <a:lnSpc>
                <a:spcPct val="115000"/>
              </a:lnSpc>
              <a:spcBef>
                <a:spcPts val="0"/>
              </a:spcBef>
              <a:spcAft>
                <a:spcPts val="0"/>
              </a:spcAft>
              <a:buClr>
                <a:srgbClr val="F5F4F4"/>
              </a:buClr>
              <a:buSzPts val="1800"/>
              <a:buFont typeface="Avenir"/>
              <a:buChar char="●"/>
            </a:pPr>
            <a:r>
              <a:rPr lang="es" sz="1800">
                <a:solidFill>
                  <a:srgbClr val="F5F4F4"/>
                </a:solidFill>
                <a:latin typeface="Avenir"/>
                <a:ea typeface="Avenir"/>
                <a:cs typeface="Avenir"/>
                <a:sym typeface="Avenir"/>
              </a:rPr>
              <a:t>Monitor de Sequía en México</a:t>
            </a:r>
            <a:endParaRPr sz="1800">
              <a:solidFill>
                <a:srgbClr val="F5F4F4"/>
              </a:solidFill>
              <a:latin typeface="Avenir"/>
              <a:ea typeface="Avenir"/>
              <a:cs typeface="Avenir"/>
              <a:sym typeface="Avenir"/>
            </a:endParaRPr>
          </a:p>
          <a:p>
            <a:pPr indent="0" lvl="0" marL="457200" rtl="0" algn="ctr">
              <a:spcBef>
                <a:spcPts val="0"/>
              </a:spcBef>
              <a:spcAft>
                <a:spcPts val="0"/>
              </a:spcAft>
              <a:buNone/>
            </a:pPr>
            <a:r>
              <a:t/>
            </a:r>
            <a:endParaRPr sz="1200">
              <a:solidFill>
                <a:srgbClr val="1D1716"/>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4F4"/>
        </a:solidFill>
      </p:bgPr>
    </p:bg>
    <p:spTree>
      <p:nvGrpSpPr>
        <p:cNvPr id="133" name="Shape 133"/>
        <p:cNvGrpSpPr/>
        <p:nvPr/>
      </p:nvGrpSpPr>
      <p:grpSpPr>
        <a:xfrm>
          <a:off x="0" y="0"/>
          <a:ext cx="0" cy="0"/>
          <a:chOff x="0" y="0"/>
          <a:chExt cx="0" cy="0"/>
        </a:xfrm>
      </p:grpSpPr>
      <p:pic>
        <p:nvPicPr>
          <p:cNvPr id="134" name="Google Shape;134;p17"/>
          <p:cNvPicPr preferRelativeResize="0"/>
          <p:nvPr/>
        </p:nvPicPr>
        <p:blipFill rotWithShape="1">
          <a:blip r:embed="rId3">
            <a:alphaModFix/>
          </a:blip>
          <a:srcRect b="9539" l="0" r="0" t="9547"/>
          <a:stretch/>
        </p:blipFill>
        <p:spPr>
          <a:xfrm>
            <a:off x="0" y="0"/>
            <a:ext cx="9144001" cy="5143499"/>
          </a:xfrm>
          <a:prstGeom prst="rect">
            <a:avLst/>
          </a:prstGeom>
          <a:noFill/>
          <a:ln>
            <a:noFill/>
          </a:ln>
        </p:spPr>
      </p:pic>
      <p:sp>
        <p:nvSpPr>
          <p:cNvPr id="135" name="Google Shape;135;p17"/>
          <p:cNvSpPr/>
          <p:nvPr/>
        </p:nvSpPr>
        <p:spPr>
          <a:xfrm>
            <a:off x="0" y="0"/>
            <a:ext cx="9144000" cy="5143500"/>
          </a:xfrm>
          <a:prstGeom prst="rect">
            <a:avLst/>
          </a:prstGeom>
          <a:solidFill>
            <a:srgbClr val="1D1716">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7"/>
          <p:cNvPicPr preferRelativeResize="0"/>
          <p:nvPr/>
        </p:nvPicPr>
        <p:blipFill>
          <a:blip r:embed="rId4">
            <a:alphaModFix/>
          </a:blip>
          <a:stretch>
            <a:fillRect/>
          </a:stretch>
        </p:blipFill>
        <p:spPr>
          <a:xfrm>
            <a:off x="152400" y="152400"/>
            <a:ext cx="624750" cy="719950"/>
          </a:xfrm>
          <a:prstGeom prst="rect">
            <a:avLst/>
          </a:prstGeom>
          <a:noFill/>
          <a:ln>
            <a:noFill/>
          </a:ln>
        </p:spPr>
      </p:pic>
      <p:sp>
        <p:nvSpPr>
          <p:cNvPr id="137" name="Google Shape;137;p17"/>
          <p:cNvSpPr txBox="1"/>
          <p:nvPr/>
        </p:nvSpPr>
        <p:spPr>
          <a:xfrm>
            <a:off x="2996052" y="343275"/>
            <a:ext cx="4089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900">
                <a:solidFill>
                  <a:schemeClr val="lt1"/>
                </a:solidFill>
                <a:latin typeface="Playfair Display"/>
                <a:ea typeface="Playfair Display"/>
                <a:cs typeface="Playfair Display"/>
                <a:sym typeface="Playfair Display"/>
              </a:rPr>
              <a:t>Objetivo del Proyecto</a:t>
            </a:r>
            <a:endParaRPr sz="4900">
              <a:solidFill>
                <a:schemeClr val="lt1"/>
              </a:solidFill>
              <a:latin typeface="Playfair Display"/>
              <a:ea typeface="Playfair Display"/>
              <a:cs typeface="Playfair Display"/>
              <a:sym typeface="Playfair Display"/>
            </a:endParaRPr>
          </a:p>
        </p:txBody>
      </p:sp>
      <p:sp>
        <p:nvSpPr>
          <p:cNvPr id="138" name="Google Shape;138;p17"/>
          <p:cNvSpPr/>
          <p:nvPr/>
        </p:nvSpPr>
        <p:spPr>
          <a:xfrm>
            <a:off x="2996050" y="2270400"/>
            <a:ext cx="5736300" cy="1737900"/>
          </a:xfrm>
          <a:prstGeom prst="rect">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600">
                <a:solidFill>
                  <a:srgbClr val="F5F4F4"/>
                </a:solidFill>
                <a:latin typeface="Avenir"/>
                <a:ea typeface="Avenir"/>
                <a:cs typeface="Avenir"/>
                <a:sym typeface="Avenir"/>
              </a:rPr>
              <a:t>Desarrollar un </a:t>
            </a:r>
            <a:r>
              <a:rPr lang="es" sz="1600">
                <a:solidFill>
                  <a:srgbClr val="F3BC77"/>
                </a:solidFill>
                <a:latin typeface="Avenir"/>
                <a:ea typeface="Avenir"/>
                <a:cs typeface="Avenir"/>
                <a:sym typeface="Avenir"/>
              </a:rPr>
              <a:t>modelo estadístico</a:t>
            </a:r>
            <a:r>
              <a:rPr lang="es" sz="1600">
                <a:solidFill>
                  <a:srgbClr val="F5F4F4"/>
                </a:solidFill>
                <a:latin typeface="Avenir"/>
                <a:ea typeface="Avenir"/>
                <a:cs typeface="Avenir"/>
                <a:sym typeface="Avenir"/>
              </a:rPr>
              <a:t> de </a:t>
            </a:r>
            <a:r>
              <a:rPr lang="es" sz="1600">
                <a:solidFill>
                  <a:srgbClr val="F3BC77"/>
                </a:solidFill>
                <a:latin typeface="Avenir"/>
                <a:ea typeface="Avenir"/>
                <a:cs typeface="Avenir"/>
                <a:sym typeface="Avenir"/>
              </a:rPr>
              <a:t>aprendizaje automático</a:t>
            </a:r>
            <a:r>
              <a:rPr lang="es" sz="1600">
                <a:solidFill>
                  <a:srgbClr val="F5F4F4"/>
                </a:solidFill>
                <a:latin typeface="Avenir"/>
                <a:ea typeface="Avenir"/>
                <a:cs typeface="Avenir"/>
                <a:sym typeface="Avenir"/>
              </a:rPr>
              <a:t> en una </a:t>
            </a:r>
            <a:r>
              <a:rPr lang="es" sz="1600">
                <a:solidFill>
                  <a:srgbClr val="F3BC77"/>
                </a:solidFill>
                <a:latin typeface="Avenir"/>
                <a:ea typeface="Avenir"/>
                <a:cs typeface="Avenir"/>
                <a:sym typeface="Avenir"/>
              </a:rPr>
              <a:t>plataforma</a:t>
            </a:r>
            <a:r>
              <a:rPr lang="es" sz="1600">
                <a:solidFill>
                  <a:srgbClr val="F5F4F4"/>
                </a:solidFill>
                <a:latin typeface="Avenir"/>
                <a:ea typeface="Avenir"/>
                <a:cs typeface="Avenir"/>
                <a:sym typeface="Avenir"/>
              </a:rPr>
              <a:t>, donde se pueda consumir de manera sencilla, para realizar </a:t>
            </a:r>
            <a:r>
              <a:rPr lang="es" sz="1600">
                <a:solidFill>
                  <a:srgbClr val="F3BC77"/>
                </a:solidFill>
                <a:latin typeface="Avenir"/>
                <a:ea typeface="Avenir"/>
                <a:cs typeface="Avenir"/>
                <a:sym typeface="Avenir"/>
              </a:rPr>
              <a:t>predicciones</a:t>
            </a:r>
            <a:r>
              <a:rPr lang="es" sz="1600">
                <a:solidFill>
                  <a:srgbClr val="F5F4F4"/>
                </a:solidFill>
                <a:latin typeface="Avenir"/>
                <a:ea typeface="Avenir"/>
                <a:cs typeface="Avenir"/>
                <a:sym typeface="Avenir"/>
              </a:rPr>
              <a:t> de la sucesión de sequías en la república mexicana con </a:t>
            </a:r>
            <a:r>
              <a:rPr lang="es" sz="1600">
                <a:solidFill>
                  <a:srgbClr val="F3BC77"/>
                </a:solidFill>
                <a:latin typeface="Avenir"/>
                <a:ea typeface="Avenir"/>
                <a:cs typeface="Avenir"/>
                <a:sym typeface="Avenir"/>
              </a:rPr>
              <a:t>un mes de anticipación.</a:t>
            </a:r>
            <a:endParaRPr sz="1700"/>
          </a:p>
        </p:txBody>
      </p:sp>
      <p:sp>
        <p:nvSpPr>
          <p:cNvPr id="139" name="Google Shape;139;p17"/>
          <p:cNvSpPr/>
          <p:nvPr/>
        </p:nvSpPr>
        <p:spPr>
          <a:xfrm>
            <a:off x="8742300" y="2260350"/>
            <a:ext cx="401700" cy="1748100"/>
          </a:xfrm>
          <a:prstGeom prst="rect">
            <a:avLst/>
          </a:prstGeom>
          <a:solidFill>
            <a:srgbClr val="1D1716"/>
          </a:solidFill>
          <a:ln cap="flat" cmpd="sng" w="9525">
            <a:solidFill>
              <a:srgbClr val="1D171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blip>
          <a:srcRect b="12262" l="0" r="0" t="8365"/>
          <a:stretch/>
        </p:blipFill>
        <p:spPr>
          <a:xfrm>
            <a:off x="3544496" y="2686244"/>
            <a:ext cx="1796489" cy="1873843"/>
          </a:xfrm>
          <a:prstGeom prst="rect">
            <a:avLst/>
          </a:prstGeom>
          <a:noFill/>
          <a:ln>
            <a:noFill/>
          </a:ln>
        </p:spPr>
      </p:pic>
      <p:pic>
        <p:nvPicPr>
          <p:cNvPr id="145" name="Google Shape;145;p18"/>
          <p:cNvPicPr preferRelativeResize="0"/>
          <p:nvPr/>
        </p:nvPicPr>
        <p:blipFill>
          <a:blip r:embed="rId4">
            <a:alphaModFix/>
          </a:blip>
          <a:stretch>
            <a:fillRect/>
          </a:stretch>
        </p:blipFill>
        <p:spPr>
          <a:xfrm>
            <a:off x="3544488" y="1497813"/>
            <a:ext cx="1796499" cy="1117949"/>
          </a:xfrm>
          <a:prstGeom prst="rect">
            <a:avLst/>
          </a:prstGeom>
          <a:noFill/>
          <a:ln>
            <a:noFill/>
          </a:ln>
        </p:spPr>
      </p:pic>
      <p:pic>
        <p:nvPicPr>
          <p:cNvPr id="146" name="Google Shape;146;p18"/>
          <p:cNvPicPr preferRelativeResize="0"/>
          <p:nvPr/>
        </p:nvPicPr>
        <p:blipFill rotWithShape="1">
          <a:blip r:embed="rId5">
            <a:alphaModFix/>
          </a:blip>
          <a:srcRect b="0" l="13292" r="0" t="0"/>
          <a:stretch/>
        </p:blipFill>
        <p:spPr>
          <a:xfrm>
            <a:off x="1026712" y="1497813"/>
            <a:ext cx="2464001" cy="1595575"/>
          </a:xfrm>
          <a:prstGeom prst="rect">
            <a:avLst/>
          </a:prstGeom>
          <a:noFill/>
          <a:ln>
            <a:noFill/>
          </a:ln>
        </p:spPr>
      </p:pic>
      <p:pic>
        <p:nvPicPr>
          <p:cNvPr id="147" name="Google Shape;147;p18"/>
          <p:cNvPicPr preferRelativeResize="0"/>
          <p:nvPr/>
        </p:nvPicPr>
        <p:blipFill>
          <a:blip r:embed="rId6">
            <a:alphaModFix/>
          </a:blip>
          <a:stretch>
            <a:fillRect/>
          </a:stretch>
        </p:blipFill>
        <p:spPr>
          <a:xfrm>
            <a:off x="152400" y="152400"/>
            <a:ext cx="624750" cy="719950"/>
          </a:xfrm>
          <a:prstGeom prst="rect">
            <a:avLst/>
          </a:prstGeom>
          <a:noFill/>
          <a:ln>
            <a:noFill/>
          </a:ln>
        </p:spPr>
      </p:pic>
      <p:sp>
        <p:nvSpPr>
          <p:cNvPr id="148" name="Google Shape;148;p18"/>
          <p:cNvSpPr txBox="1"/>
          <p:nvPr/>
        </p:nvSpPr>
        <p:spPr>
          <a:xfrm>
            <a:off x="1026700" y="452625"/>
            <a:ext cx="7256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500">
                <a:solidFill>
                  <a:srgbClr val="F5F4F4"/>
                </a:solidFill>
                <a:latin typeface="Playfair Display"/>
                <a:ea typeface="Playfair Display"/>
                <a:cs typeface="Playfair Display"/>
                <a:sym typeface="Playfair Display"/>
              </a:rPr>
              <a:t>¿A Quién Podemos Ayudar?</a:t>
            </a:r>
            <a:endParaRPr sz="4500">
              <a:solidFill>
                <a:srgbClr val="F5F4F4"/>
              </a:solidFill>
              <a:latin typeface="Playfair Display"/>
              <a:ea typeface="Playfair Display"/>
              <a:cs typeface="Playfair Display"/>
              <a:sym typeface="Playfair Display"/>
            </a:endParaRPr>
          </a:p>
        </p:txBody>
      </p:sp>
      <p:sp>
        <p:nvSpPr>
          <p:cNvPr id="149" name="Google Shape;149;p18"/>
          <p:cNvSpPr txBox="1"/>
          <p:nvPr/>
        </p:nvSpPr>
        <p:spPr>
          <a:xfrm>
            <a:off x="964400" y="3102125"/>
            <a:ext cx="25263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00">
                <a:solidFill>
                  <a:srgbClr val="F5F4F4"/>
                </a:solidFill>
                <a:latin typeface="Avenir"/>
                <a:ea typeface="Avenir"/>
                <a:cs typeface="Avenir"/>
                <a:sym typeface="Avenir"/>
              </a:rPr>
              <a:t>Con mejor planes de adaptación, se disminuirán</a:t>
            </a:r>
            <a:r>
              <a:rPr lang="es" sz="1300">
                <a:solidFill>
                  <a:srgbClr val="F5F4F4"/>
                </a:solidFill>
                <a:latin typeface="Avenir"/>
                <a:ea typeface="Avenir"/>
                <a:cs typeface="Avenir"/>
                <a:sym typeface="Avenir"/>
              </a:rPr>
              <a:t> los costos asociados a la sequía.</a:t>
            </a:r>
            <a:endParaRPr sz="900">
              <a:solidFill>
                <a:srgbClr val="F5F4F4"/>
              </a:solidFill>
            </a:endParaRPr>
          </a:p>
        </p:txBody>
      </p:sp>
      <p:sp>
        <p:nvSpPr>
          <p:cNvPr id="150" name="Google Shape;150;p18"/>
          <p:cNvSpPr/>
          <p:nvPr/>
        </p:nvSpPr>
        <p:spPr>
          <a:xfrm>
            <a:off x="1073200" y="4209775"/>
            <a:ext cx="472200" cy="452100"/>
          </a:xfrm>
          <a:prstGeom prst="ellipse">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890350" y="4209775"/>
            <a:ext cx="472200" cy="452100"/>
          </a:xfrm>
          <a:prstGeom prst="ellipse">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07500" y="4209775"/>
            <a:ext cx="472200" cy="452100"/>
          </a:xfrm>
          <a:prstGeom prst="ellipse">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8"/>
          <p:cNvPicPr preferRelativeResize="0"/>
          <p:nvPr/>
        </p:nvPicPr>
        <p:blipFill>
          <a:blip r:embed="rId7">
            <a:alphaModFix/>
          </a:blip>
          <a:stretch>
            <a:fillRect/>
          </a:stretch>
        </p:blipFill>
        <p:spPr>
          <a:xfrm>
            <a:off x="1143038" y="4299139"/>
            <a:ext cx="332530" cy="273374"/>
          </a:xfrm>
          <a:prstGeom prst="rect">
            <a:avLst/>
          </a:prstGeom>
          <a:noFill/>
          <a:ln>
            <a:noFill/>
          </a:ln>
        </p:spPr>
      </p:pic>
      <p:pic>
        <p:nvPicPr>
          <p:cNvPr id="154" name="Google Shape;154;p18"/>
          <p:cNvPicPr preferRelativeResize="0"/>
          <p:nvPr/>
        </p:nvPicPr>
        <p:blipFill>
          <a:blip r:embed="rId8">
            <a:alphaModFix/>
          </a:blip>
          <a:stretch>
            <a:fillRect/>
          </a:stretch>
        </p:blipFill>
        <p:spPr>
          <a:xfrm>
            <a:off x="1989763" y="4299138"/>
            <a:ext cx="273375" cy="273375"/>
          </a:xfrm>
          <a:prstGeom prst="rect">
            <a:avLst/>
          </a:prstGeom>
          <a:noFill/>
          <a:ln>
            <a:noFill/>
          </a:ln>
        </p:spPr>
      </p:pic>
      <p:pic>
        <p:nvPicPr>
          <p:cNvPr id="155" name="Google Shape;155;p18"/>
          <p:cNvPicPr preferRelativeResize="0"/>
          <p:nvPr/>
        </p:nvPicPr>
        <p:blipFill>
          <a:blip r:embed="rId9">
            <a:alphaModFix/>
          </a:blip>
          <a:stretch>
            <a:fillRect/>
          </a:stretch>
        </p:blipFill>
        <p:spPr>
          <a:xfrm>
            <a:off x="2816850" y="4299163"/>
            <a:ext cx="273350" cy="273350"/>
          </a:xfrm>
          <a:prstGeom prst="rect">
            <a:avLst/>
          </a:prstGeom>
          <a:noFill/>
          <a:ln>
            <a:noFill/>
          </a:ln>
        </p:spPr>
      </p:pic>
      <p:pic>
        <p:nvPicPr>
          <p:cNvPr id="156" name="Google Shape;156;p18"/>
          <p:cNvPicPr preferRelativeResize="0"/>
          <p:nvPr/>
        </p:nvPicPr>
        <p:blipFill>
          <a:blip r:embed="rId10">
            <a:alphaModFix/>
          </a:blip>
          <a:stretch>
            <a:fillRect/>
          </a:stretch>
        </p:blipFill>
        <p:spPr>
          <a:xfrm>
            <a:off x="5394750" y="1497825"/>
            <a:ext cx="2722527" cy="1683750"/>
          </a:xfrm>
          <a:prstGeom prst="rect">
            <a:avLst/>
          </a:prstGeom>
          <a:noFill/>
          <a:ln>
            <a:noFill/>
          </a:ln>
        </p:spPr>
      </p:pic>
      <p:pic>
        <p:nvPicPr>
          <p:cNvPr id="157" name="Google Shape;157;p18"/>
          <p:cNvPicPr preferRelativeResize="0"/>
          <p:nvPr/>
        </p:nvPicPr>
        <p:blipFill rotWithShape="1">
          <a:blip r:embed="rId11">
            <a:alphaModFix/>
          </a:blip>
          <a:srcRect b="0" l="0" r="0" t="29512"/>
          <a:stretch/>
        </p:blipFill>
        <p:spPr>
          <a:xfrm>
            <a:off x="5394775" y="3240700"/>
            <a:ext cx="2722527" cy="131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a:blip r:embed="rId3">
            <a:alphaModFix/>
          </a:blip>
          <a:stretch>
            <a:fillRect/>
          </a:stretch>
        </p:blipFill>
        <p:spPr>
          <a:xfrm>
            <a:off x="152400" y="152400"/>
            <a:ext cx="624750" cy="719950"/>
          </a:xfrm>
          <a:prstGeom prst="rect">
            <a:avLst/>
          </a:prstGeom>
          <a:noFill/>
          <a:ln>
            <a:noFill/>
          </a:ln>
        </p:spPr>
      </p:pic>
      <p:sp>
        <p:nvSpPr>
          <p:cNvPr id="163" name="Google Shape;163;p19"/>
          <p:cNvSpPr txBox="1"/>
          <p:nvPr/>
        </p:nvSpPr>
        <p:spPr>
          <a:xfrm>
            <a:off x="1026700" y="605025"/>
            <a:ext cx="3465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500">
                <a:solidFill>
                  <a:srgbClr val="F5F4F4"/>
                </a:solidFill>
                <a:latin typeface="Playfair Display"/>
                <a:ea typeface="Playfair Display"/>
                <a:cs typeface="Playfair Display"/>
                <a:sym typeface="Playfair Display"/>
              </a:rPr>
              <a:t>Fuentes de Información</a:t>
            </a:r>
            <a:endParaRPr sz="4500">
              <a:solidFill>
                <a:srgbClr val="F5F4F4"/>
              </a:solidFill>
              <a:latin typeface="Playfair Display"/>
              <a:ea typeface="Playfair Display"/>
              <a:cs typeface="Playfair Display"/>
              <a:sym typeface="Playfair Display"/>
            </a:endParaRPr>
          </a:p>
        </p:txBody>
      </p:sp>
      <p:pic>
        <p:nvPicPr>
          <p:cNvPr id="164" name="Google Shape;164;p19"/>
          <p:cNvPicPr preferRelativeResize="0"/>
          <p:nvPr/>
        </p:nvPicPr>
        <p:blipFill>
          <a:blip r:embed="rId4">
            <a:alphaModFix/>
          </a:blip>
          <a:stretch>
            <a:fillRect/>
          </a:stretch>
        </p:blipFill>
        <p:spPr>
          <a:xfrm>
            <a:off x="5184174" y="651075"/>
            <a:ext cx="3959825" cy="4492425"/>
          </a:xfrm>
          <a:prstGeom prst="rect">
            <a:avLst/>
          </a:prstGeom>
          <a:noFill/>
          <a:ln>
            <a:noFill/>
          </a:ln>
        </p:spPr>
      </p:pic>
      <p:pic>
        <p:nvPicPr>
          <p:cNvPr id="165" name="Google Shape;165;p19"/>
          <p:cNvPicPr preferRelativeResize="0"/>
          <p:nvPr/>
        </p:nvPicPr>
        <p:blipFill>
          <a:blip r:embed="rId5">
            <a:alphaModFix/>
          </a:blip>
          <a:stretch>
            <a:fillRect/>
          </a:stretch>
        </p:blipFill>
        <p:spPr>
          <a:xfrm>
            <a:off x="5686450" y="1862075"/>
            <a:ext cx="1447476" cy="1235174"/>
          </a:xfrm>
          <a:prstGeom prst="rect">
            <a:avLst/>
          </a:prstGeom>
          <a:noFill/>
          <a:ln>
            <a:noFill/>
          </a:ln>
        </p:spPr>
      </p:pic>
      <p:sp>
        <p:nvSpPr>
          <p:cNvPr id="166" name="Google Shape;166;p19"/>
          <p:cNvSpPr/>
          <p:nvPr/>
        </p:nvSpPr>
        <p:spPr>
          <a:xfrm>
            <a:off x="1026750" y="2571750"/>
            <a:ext cx="1663500" cy="720000"/>
          </a:xfrm>
          <a:prstGeom prst="rect">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2828760" y="2571750"/>
            <a:ext cx="1663500" cy="720000"/>
          </a:xfrm>
          <a:prstGeom prst="rect">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1927800" y="3443325"/>
            <a:ext cx="1663500" cy="720000"/>
          </a:xfrm>
          <a:prstGeom prst="rect">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txBox="1"/>
          <p:nvPr/>
        </p:nvSpPr>
        <p:spPr>
          <a:xfrm>
            <a:off x="1377450" y="2654700"/>
            <a:ext cx="962100" cy="554100"/>
          </a:xfrm>
          <a:prstGeom prst="rect">
            <a:avLst/>
          </a:prstGeom>
          <a:noFill/>
          <a:ln cap="flat" cmpd="sng" w="9525">
            <a:solidFill>
              <a:srgbClr val="F3BC7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400">
                <a:solidFill>
                  <a:srgbClr val="F5F4F4"/>
                </a:solidFill>
                <a:latin typeface="Playfair Display"/>
                <a:ea typeface="Playfair Display"/>
                <a:cs typeface="Playfair Display"/>
                <a:sym typeface="Playfair Display"/>
              </a:rPr>
              <a:t>SMN</a:t>
            </a:r>
            <a:endParaRPr sz="2400">
              <a:solidFill>
                <a:srgbClr val="F5F4F4"/>
              </a:solidFill>
              <a:latin typeface="Playfair Display"/>
              <a:ea typeface="Playfair Display"/>
              <a:cs typeface="Playfair Display"/>
              <a:sym typeface="Playfair Display"/>
            </a:endParaRPr>
          </a:p>
        </p:txBody>
      </p:sp>
      <p:sp>
        <p:nvSpPr>
          <p:cNvPr id="170" name="Google Shape;170;p19"/>
          <p:cNvSpPr txBox="1"/>
          <p:nvPr/>
        </p:nvSpPr>
        <p:spPr>
          <a:xfrm>
            <a:off x="2828750" y="2654700"/>
            <a:ext cx="1663500" cy="554100"/>
          </a:xfrm>
          <a:prstGeom prst="rect">
            <a:avLst/>
          </a:prstGeom>
          <a:noFill/>
          <a:ln cap="flat" cmpd="sng" w="9525">
            <a:solidFill>
              <a:srgbClr val="F3BC7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400">
                <a:solidFill>
                  <a:srgbClr val="F5F4F4"/>
                </a:solidFill>
                <a:latin typeface="Playfair Display"/>
                <a:ea typeface="Playfair Display"/>
                <a:cs typeface="Playfair Display"/>
                <a:sym typeface="Playfair Display"/>
              </a:rPr>
              <a:t>Dark Sky</a:t>
            </a:r>
            <a:endParaRPr sz="2400">
              <a:solidFill>
                <a:srgbClr val="F5F4F4"/>
              </a:solidFill>
              <a:latin typeface="Playfair Display"/>
              <a:ea typeface="Playfair Display"/>
              <a:cs typeface="Playfair Display"/>
              <a:sym typeface="Playfair Display"/>
            </a:endParaRPr>
          </a:p>
        </p:txBody>
      </p:sp>
      <p:sp>
        <p:nvSpPr>
          <p:cNvPr id="171" name="Google Shape;171;p19"/>
          <p:cNvSpPr txBox="1"/>
          <p:nvPr/>
        </p:nvSpPr>
        <p:spPr>
          <a:xfrm>
            <a:off x="2278500" y="3526275"/>
            <a:ext cx="962100" cy="554100"/>
          </a:xfrm>
          <a:prstGeom prst="rect">
            <a:avLst/>
          </a:prstGeom>
          <a:noFill/>
          <a:ln cap="flat" cmpd="sng" w="9525">
            <a:solidFill>
              <a:srgbClr val="F3BC7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2400">
                <a:solidFill>
                  <a:srgbClr val="F5F4F4"/>
                </a:solidFill>
                <a:latin typeface="Playfair Display"/>
                <a:ea typeface="Playfair Display"/>
                <a:cs typeface="Playfair Display"/>
                <a:sym typeface="Playfair Display"/>
              </a:rPr>
              <a:t>SNIB</a:t>
            </a:r>
            <a:endParaRPr sz="2400">
              <a:solidFill>
                <a:srgbClr val="F5F4F4"/>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3">
            <a:alphaModFix/>
          </a:blip>
          <a:stretch>
            <a:fillRect/>
          </a:stretch>
        </p:blipFill>
        <p:spPr>
          <a:xfrm>
            <a:off x="152400" y="152400"/>
            <a:ext cx="624750" cy="719950"/>
          </a:xfrm>
          <a:prstGeom prst="rect">
            <a:avLst/>
          </a:prstGeom>
          <a:noFill/>
          <a:ln>
            <a:noFill/>
          </a:ln>
        </p:spPr>
      </p:pic>
      <p:sp>
        <p:nvSpPr>
          <p:cNvPr id="177" name="Google Shape;177;p20"/>
          <p:cNvSpPr txBox="1"/>
          <p:nvPr/>
        </p:nvSpPr>
        <p:spPr>
          <a:xfrm>
            <a:off x="1026700" y="605025"/>
            <a:ext cx="4564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4500">
                <a:solidFill>
                  <a:srgbClr val="F5F4F4"/>
                </a:solidFill>
                <a:latin typeface="Playfair Display"/>
                <a:ea typeface="Playfair Display"/>
                <a:cs typeface="Playfair Display"/>
                <a:sym typeface="Playfair Display"/>
              </a:rPr>
              <a:t>Explicación del Modelo</a:t>
            </a:r>
            <a:endParaRPr sz="4500">
              <a:solidFill>
                <a:srgbClr val="F5F4F4"/>
              </a:solidFill>
              <a:latin typeface="Playfair Display"/>
              <a:ea typeface="Playfair Display"/>
              <a:cs typeface="Playfair Display"/>
              <a:sym typeface="Playfair Display"/>
            </a:endParaRPr>
          </a:p>
        </p:txBody>
      </p:sp>
      <p:pic>
        <p:nvPicPr>
          <p:cNvPr id="178" name="Google Shape;178;p20"/>
          <p:cNvPicPr preferRelativeResize="0"/>
          <p:nvPr/>
        </p:nvPicPr>
        <p:blipFill>
          <a:blip r:embed="rId4">
            <a:alphaModFix/>
          </a:blip>
          <a:stretch>
            <a:fillRect/>
          </a:stretch>
        </p:blipFill>
        <p:spPr>
          <a:xfrm>
            <a:off x="5197275" y="304800"/>
            <a:ext cx="3946738" cy="4838700"/>
          </a:xfrm>
          <a:prstGeom prst="rect">
            <a:avLst/>
          </a:prstGeom>
          <a:noFill/>
          <a:ln>
            <a:noFill/>
          </a:ln>
        </p:spPr>
      </p:pic>
      <p:sp>
        <p:nvSpPr>
          <p:cNvPr id="179" name="Google Shape;179;p20"/>
          <p:cNvSpPr txBox="1"/>
          <p:nvPr/>
        </p:nvSpPr>
        <p:spPr>
          <a:xfrm>
            <a:off x="1026700" y="2174925"/>
            <a:ext cx="41706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s" sz="1900">
                <a:solidFill>
                  <a:srgbClr val="F5F4F4"/>
                </a:solidFill>
                <a:latin typeface="Avenir"/>
                <a:ea typeface="Avenir"/>
                <a:cs typeface="Avenir"/>
                <a:sym typeface="Avenir"/>
              </a:rPr>
              <a:t>Potenciación del Gradiente </a:t>
            </a:r>
            <a:endParaRPr i="1" sz="1500">
              <a:solidFill>
                <a:srgbClr val="F5F4F4"/>
              </a:solidFill>
            </a:endParaRPr>
          </a:p>
        </p:txBody>
      </p:sp>
      <p:sp>
        <p:nvSpPr>
          <p:cNvPr id="180" name="Google Shape;180;p20"/>
          <p:cNvSpPr/>
          <p:nvPr/>
        </p:nvSpPr>
        <p:spPr>
          <a:xfrm>
            <a:off x="1066300" y="2754675"/>
            <a:ext cx="4091400" cy="1048200"/>
          </a:xfrm>
          <a:prstGeom prst="rect">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700"/>
          </a:p>
        </p:txBody>
      </p:sp>
      <p:sp>
        <p:nvSpPr>
          <p:cNvPr id="181" name="Google Shape;181;p20"/>
          <p:cNvSpPr txBox="1"/>
          <p:nvPr/>
        </p:nvSpPr>
        <p:spPr>
          <a:xfrm>
            <a:off x="1237450" y="2830875"/>
            <a:ext cx="37491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
                <a:solidFill>
                  <a:srgbClr val="F5F4F4"/>
                </a:solidFill>
                <a:latin typeface="Avenir"/>
                <a:ea typeface="Avenir"/>
                <a:cs typeface="Avenir"/>
                <a:sym typeface="Avenir"/>
              </a:rPr>
              <a:t>S</a:t>
            </a:r>
            <a:r>
              <a:rPr lang="es">
                <a:solidFill>
                  <a:srgbClr val="F5F4F4"/>
                </a:solidFill>
                <a:latin typeface="Avenir"/>
                <a:ea typeface="Avenir"/>
                <a:cs typeface="Avenir"/>
                <a:sym typeface="Avenir"/>
              </a:rPr>
              <a:t>e realiza un </a:t>
            </a:r>
            <a:r>
              <a:rPr lang="es">
                <a:solidFill>
                  <a:srgbClr val="F3BC77"/>
                </a:solidFill>
                <a:latin typeface="Avenir"/>
                <a:ea typeface="Avenir"/>
                <a:cs typeface="Avenir"/>
                <a:sym typeface="Avenir"/>
              </a:rPr>
              <a:t>aprendizaje</a:t>
            </a:r>
            <a:r>
              <a:rPr lang="es">
                <a:solidFill>
                  <a:srgbClr val="F5F4F4"/>
                </a:solidFill>
                <a:latin typeface="Avenir"/>
                <a:ea typeface="Avenir"/>
                <a:cs typeface="Avenir"/>
                <a:sym typeface="Avenir"/>
              </a:rPr>
              <a:t> de los datos a través de la generación contínua de </a:t>
            </a:r>
            <a:r>
              <a:rPr lang="es">
                <a:solidFill>
                  <a:srgbClr val="F3BC77"/>
                </a:solidFill>
                <a:latin typeface="Avenir"/>
                <a:ea typeface="Avenir"/>
                <a:cs typeface="Avenir"/>
                <a:sym typeface="Avenir"/>
              </a:rPr>
              <a:t>árboles de decisión.</a:t>
            </a:r>
            <a:endParaRPr>
              <a:solidFill>
                <a:srgbClr val="F3BC77"/>
              </a:solidFill>
              <a:latin typeface="Avenir"/>
              <a:ea typeface="Avenir"/>
              <a:cs typeface="Avenir"/>
              <a:sym typeface="Avenir"/>
            </a:endParaRPr>
          </a:p>
        </p:txBody>
      </p:sp>
      <p:sp>
        <p:nvSpPr>
          <p:cNvPr id="182" name="Google Shape;182;p20"/>
          <p:cNvSpPr/>
          <p:nvPr/>
        </p:nvSpPr>
        <p:spPr>
          <a:xfrm>
            <a:off x="1237450" y="4140125"/>
            <a:ext cx="807600" cy="784500"/>
          </a:xfrm>
          <a:prstGeom prst="ellipse">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2635063" y="4140125"/>
            <a:ext cx="807600" cy="784500"/>
          </a:xfrm>
          <a:prstGeom prst="ellipse">
            <a:avLst/>
          </a:prstGeom>
          <a:solidFill>
            <a:srgbClr val="A55233"/>
          </a:solidFill>
          <a:ln cap="flat" cmpd="sng" w="9525">
            <a:solidFill>
              <a:srgbClr val="A552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4032677" y="4140125"/>
            <a:ext cx="807600" cy="784500"/>
          </a:xfrm>
          <a:prstGeom prst="ellipse">
            <a:avLst/>
          </a:prstGeom>
          <a:solidFill>
            <a:srgbClr val="F3BC77"/>
          </a:solidFill>
          <a:ln cap="flat" cmpd="sng" w="9525">
            <a:solidFill>
              <a:srgbClr val="F3BC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0"/>
          <p:cNvPicPr preferRelativeResize="0"/>
          <p:nvPr/>
        </p:nvPicPr>
        <p:blipFill>
          <a:blip r:embed="rId5">
            <a:alphaModFix/>
          </a:blip>
          <a:stretch>
            <a:fillRect/>
          </a:stretch>
        </p:blipFill>
        <p:spPr>
          <a:xfrm>
            <a:off x="1361638" y="4252763"/>
            <a:ext cx="559226" cy="559226"/>
          </a:xfrm>
          <a:prstGeom prst="rect">
            <a:avLst/>
          </a:prstGeom>
          <a:noFill/>
          <a:ln>
            <a:noFill/>
          </a:ln>
        </p:spPr>
      </p:pic>
      <p:pic>
        <p:nvPicPr>
          <p:cNvPr id="186" name="Google Shape;186;p20"/>
          <p:cNvPicPr preferRelativeResize="0"/>
          <p:nvPr/>
        </p:nvPicPr>
        <p:blipFill>
          <a:blip r:embed="rId6">
            <a:alphaModFix/>
          </a:blip>
          <a:stretch>
            <a:fillRect/>
          </a:stretch>
        </p:blipFill>
        <p:spPr>
          <a:xfrm>
            <a:off x="2759250" y="4252763"/>
            <a:ext cx="559226" cy="559226"/>
          </a:xfrm>
          <a:prstGeom prst="rect">
            <a:avLst/>
          </a:prstGeom>
          <a:noFill/>
          <a:ln>
            <a:noFill/>
          </a:ln>
        </p:spPr>
      </p:pic>
      <p:pic>
        <p:nvPicPr>
          <p:cNvPr id="187" name="Google Shape;187;p20"/>
          <p:cNvPicPr preferRelativeResize="0"/>
          <p:nvPr/>
        </p:nvPicPr>
        <p:blipFill>
          <a:blip r:embed="rId7">
            <a:alphaModFix/>
          </a:blip>
          <a:stretch>
            <a:fillRect/>
          </a:stretch>
        </p:blipFill>
        <p:spPr>
          <a:xfrm>
            <a:off x="4156875" y="4292487"/>
            <a:ext cx="559225" cy="4798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1716"/>
        </a:solidFill>
      </p:bgPr>
    </p:bg>
    <p:spTree>
      <p:nvGrpSpPr>
        <p:cNvPr id="191" name="Shape 191"/>
        <p:cNvGrpSpPr/>
        <p:nvPr/>
      </p:nvGrpSpPr>
      <p:grpSpPr>
        <a:xfrm>
          <a:off x="0" y="0"/>
          <a:ext cx="0" cy="0"/>
          <a:chOff x="0" y="0"/>
          <a:chExt cx="0" cy="0"/>
        </a:xfrm>
      </p:grpSpPr>
      <p:pic>
        <p:nvPicPr>
          <p:cNvPr id="192" name="Google Shape;192;p21"/>
          <p:cNvPicPr preferRelativeResize="0"/>
          <p:nvPr/>
        </p:nvPicPr>
        <p:blipFill>
          <a:blip r:embed="rId3">
            <a:alphaModFix/>
          </a:blip>
          <a:stretch>
            <a:fillRect/>
          </a:stretch>
        </p:blipFill>
        <p:spPr>
          <a:xfrm>
            <a:off x="152400" y="152400"/>
            <a:ext cx="624750" cy="719950"/>
          </a:xfrm>
          <a:prstGeom prst="rect">
            <a:avLst/>
          </a:prstGeom>
          <a:noFill/>
          <a:ln>
            <a:noFill/>
          </a:ln>
        </p:spPr>
      </p:pic>
      <p:pic>
        <p:nvPicPr>
          <p:cNvPr id="193" name="Google Shape;193;p21"/>
          <p:cNvPicPr preferRelativeResize="0"/>
          <p:nvPr/>
        </p:nvPicPr>
        <p:blipFill rotWithShape="1">
          <a:blip r:embed="rId4">
            <a:alphaModFix/>
          </a:blip>
          <a:srcRect b="0" l="0" r="0" t="12257"/>
          <a:stretch/>
        </p:blipFill>
        <p:spPr>
          <a:xfrm>
            <a:off x="1674488" y="1528700"/>
            <a:ext cx="5332925" cy="3471000"/>
          </a:xfrm>
          <a:prstGeom prst="rect">
            <a:avLst/>
          </a:prstGeom>
          <a:noFill/>
          <a:ln>
            <a:noFill/>
          </a:ln>
        </p:spPr>
      </p:pic>
      <p:sp>
        <p:nvSpPr>
          <p:cNvPr id="194" name="Google Shape;194;p21"/>
          <p:cNvSpPr txBox="1"/>
          <p:nvPr/>
        </p:nvSpPr>
        <p:spPr>
          <a:xfrm>
            <a:off x="1467725" y="379800"/>
            <a:ext cx="6369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solidFill>
                  <a:srgbClr val="F5F4F4"/>
                </a:solidFill>
                <a:latin typeface="Playfair Display"/>
                <a:ea typeface="Playfair Display"/>
                <a:cs typeface="Playfair Display"/>
                <a:sym typeface="Playfair Display"/>
              </a:rPr>
              <a:t>Distribución de la variable de respuesta en el conjunto fuera de tiempo de </a:t>
            </a:r>
            <a:r>
              <a:rPr lang="es" sz="2400">
                <a:solidFill>
                  <a:srgbClr val="F5F4F4"/>
                </a:solidFill>
                <a:latin typeface="Playfair Display"/>
                <a:ea typeface="Playfair Display"/>
                <a:cs typeface="Playfair Display"/>
                <a:sym typeface="Playfair Display"/>
              </a:rPr>
              <a:t>entrenamiento</a:t>
            </a:r>
            <a:endParaRPr sz="2400">
              <a:solidFill>
                <a:srgbClr val="F5F4F4"/>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